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 id="2147483715" r:id="rId2"/>
    <p:sldMasterId id="2147483722" r:id="rId3"/>
    <p:sldMasterId id="2147483751" r:id="rId4"/>
  </p:sldMasterIdLst>
  <p:notesMasterIdLst>
    <p:notesMasterId r:id="rId21"/>
  </p:notesMasterIdLst>
  <p:handoutMasterIdLst>
    <p:handoutMasterId r:id="rId22"/>
  </p:handoutMasterIdLst>
  <p:sldIdLst>
    <p:sldId id="377" r:id="rId5"/>
    <p:sldId id="378" r:id="rId6"/>
    <p:sldId id="380" r:id="rId7"/>
    <p:sldId id="382" r:id="rId8"/>
    <p:sldId id="401" r:id="rId9"/>
    <p:sldId id="397" r:id="rId10"/>
    <p:sldId id="400" r:id="rId11"/>
    <p:sldId id="402" r:id="rId12"/>
    <p:sldId id="383" r:id="rId13"/>
    <p:sldId id="405" r:id="rId14"/>
    <p:sldId id="390" r:id="rId15"/>
    <p:sldId id="410" r:id="rId16"/>
    <p:sldId id="406" r:id="rId17"/>
    <p:sldId id="403" r:id="rId18"/>
    <p:sldId id="404" r:id="rId19"/>
    <p:sldId id="375" r:id="rId20"/>
  </p:sldIdLst>
  <p:sldSz cx="9906000" cy="6858000" type="A4"/>
  <p:notesSz cx="6788150" cy="9923463"/>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9ED"/>
    <a:srgbClr val="E9EEF3"/>
    <a:srgbClr val="ACBED5"/>
    <a:srgbClr val="D3E6F5"/>
    <a:srgbClr val="F2F2F2"/>
    <a:srgbClr val="CFCFCF"/>
    <a:srgbClr val="2E83C3"/>
    <a:srgbClr val="6596D5"/>
    <a:srgbClr val="FF9900"/>
    <a:srgbClr val="FAF7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89" autoAdjust="0"/>
    <p:restoredTop sz="95405" autoAdjust="0"/>
  </p:normalViewPr>
  <p:slideViewPr>
    <p:cSldViewPr>
      <p:cViewPr varScale="1">
        <p:scale>
          <a:sx n="112" d="100"/>
          <a:sy n="112" d="100"/>
        </p:scale>
        <p:origin x="-1728" y="-72"/>
      </p:cViewPr>
      <p:guideLst>
        <p:guide orient="horz" pos="2160"/>
        <p:guide pos="312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0"/>
    </p:cViewPr>
  </p:sorterViewPr>
  <p:notesViewPr>
    <p:cSldViewPr>
      <p:cViewPr varScale="1">
        <p:scale>
          <a:sx n="79" d="100"/>
          <a:sy n="79" d="100"/>
        </p:scale>
        <p:origin x="2994" y="102"/>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3621EB-5C18-4E8E-8169-059779F7D283}" type="doc">
      <dgm:prSet loTypeId="urn:microsoft.com/office/officeart/2005/8/layout/gear1" loCatId="cycle" qsTypeId="urn:microsoft.com/office/officeart/2005/8/quickstyle/3d2" qsCatId="3D" csTypeId="urn:microsoft.com/office/officeart/2005/8/colors/colorful2" csCatId="colorful" phldr="1"/>
      <dgm:spPr/>
      <dgm:t>
        <a:bodyPr/>
        <a:lstStyle/>
        <a:p>
          <a:endParaRPr lang="ru-RU"/>
        </a:p>
      </dgm:t>
    </dgm:pt>
    <dgm:pt modelId="{353B762B-2213-4995-83D1-D4DE3D775981}">
      <dgm:prSet phldrT="[Текст]" custT="1"/>
      <dgm:spPr>
        <a:solidFill>
          <a:srgbClr val="00B050"/>
        </a:solidFill>
      </dgm:spPr>
      <dgm:t>
        <a:bodyPr/>
        <a:lstStyle/>
        <a:p>
          <a:endParaRPr lang="ru-RU" sz="1000" b="1" dirty="0"/>
        </a:p>
        <a:p>
          <a:r>
            <a:rPr lang="ru-RU" sz="800" b="1" dirty="0"/>
            <a:t>Рабочая группа по модернизации моногородов </a:t>
          </a:r>
          <a:r>
            <a:rPr lang="ru-RU" sz="800" b="0" dirty="0"/>
            <a:t>при Правительственной комиссии по экономическому развитию и интеграции;</a:t>
          </a:r>
          <a:endParaRPr lang="ru-RU" sz="1000" b="0" dirty="0"/>
        </a:p>
        <a:p>
          <a:r>
            <a:rPr lang="ru-RU" sz="1000" b="0" dirty="0" err="1"/>
            <a:t>ФОИВы</a:t>
          </a:r>
          <a:endParaRPr lang="ru-RU" sz="1000" b="0" dirty="0"/>
        </a:p>
      </dgm:t>
    </dgm:pt>
    <dgm:pt modelId="{A2C98B9E-1B18-4D22-AA3B-2BFDC113FAE8}" type="parTrans" cxnId="{E319EECA-0626-4A99-8DC8-DE74F9E5F0DD}">
      <dgm:prSet/>
      <dgm:spPr/>
      <dgm:t>
        <a:bodyPr/>
        <a:lstStyle/>
        <a:p>
          <a:endParaRPr lang="ru-RU"/>
        </a:p>
      </dgm:t>
    </dgm:pt>
    <dgm:pt modelId="{52995C5F-AD05-4F32-B01C-B705688FFF77}" type="sibTrans" cxnId="{E319EECA-0626-4A99-8DC8-DE74F9E5F0DD}">
      <dgm:prSet/>
      <dgm:spPr/>
      <dgm:t>
        <a:bodyPr/>
        <a:lstStyle/>
        <a:p>
          <a:endParaRPr lang="ru-RU"/>
        </a:p>
      </dgm:t>
    </dgm:pt>
    <dgm:pt modelId="{776BE0BB-68F4-4F01-84DE-150DB71F9C00}">
      <dgm:prSet phldrT="[Текст]" custT="1"/>
      <dgm:spPr>
        <a:solidFill>
          <a:srgbClr val="A95617"/>
        </a:solidFill>
      </dgm:spPr>
      <dgm:t>
        <a:bodyPr/>
        <a:lstStyle/>
        <a:p>
          <a:r>
            <a:rPr lang="ru-RU" sz="800" b="0" dirty="0"/>
            <a:t>Региональные органы исполнительной власти, </a:t>
          </a:r>
        </a:p>
        <a:p>
          <a:r>
            <a:rPr lang="ru-RU" sz="800" b="0" dirty="0"/>
            <a:t>Органы местного самоуправления,</a:t>
          </a:r>
        </a:p>
        <a:p>
          <a:r>
            <a:rPr lang="ru-RU" sz="800" b="0" dirty="0"/>
            <a:t>Инвесторы</a:t>
          </a:r>
        </a:p>
      </dgm:t>
    </dgm:pt>
    <dgm:pt modelId="{6B956D6D-774A-43A3-BB61-863F42B8B866}" type="parTrans" cxnId="{6B555871-9912-4D9C-B2EC-A2472F78F27A}">
      <dgm:prSet/>
      <dgm:spPr/>
      <dgm:t>
        <a:bodyPr/>
        <a:lstStyle/>
        <a:p>
          <a:endParaRPr lang="ru-RU"/>
        </a:p>
      </dgm:t>
    </dgm:pt>
    <dgm:pt modelId="{4AF71A91-C17A-4640-8D10-C3BBE521F99E}" type="sibTrans" cxnId="{6B555871-9912-4D9C-B2EC-A2472F78F27A}">
      <dgm:prSet/>
      <dgm:spPr/>
      <dgm:t>
        <a:bodyPr/>
        <a:lstStyle/>
        <a:p>
          <a:endParaRPr lang="ru-RU"/>
        </a:p>
      </dgm:t>
    </dgm:pt>
    <dgm:pt modelId="{ACACCB72-561B-4A05-8054-AB9011633C9B}">
      <dgm:prSet phldrT="[Текст]"/>
      <dgm:spPr>
        <a:solidFill>
          <a:srgbClr val="0070C0"/>
        </a:solidFill>
        <a:ln>
          <a:solidFill>
            <a:schemeClr val="accent1"/>
          </a:solidFill>
        </a:ln>
      </dgm:spPr>
      <dgm:t>
        <a:bodyPr/>
        <a:lstStyle/>
        <a:p>
          <a:r>
            <a:rPr lang="ru-RU" b="1" dirty="0"/>
            <a:t>Фонд развития моногородов</a:t>
          </a:r>
        </a:p>
      </dgm:t>
    </dgm:pt>
    <dgm:pt modelId="{D9A37BE2-53F7-4AD3-B6A4-9B4FD38F241B}" type="parTrans" cxnId="{753038B2-EF6F-414E-B6D1-763C6909145E}">
      <dgm:prSet/>
      <dgm:spPr/>
      <dgm:t>
        <a:bodyPr/>
        <a:lstStyle/>
        <a:p>
          <a:endParaRPr lang="ru-RU"/>
        </a:p>
      </dgm:t>
    </dgm:pt>
    <dgm:pt modelId="{BF42834D-7714-426B-89ED-43C88710E9E0}" type="sibTrans" cxnId="{753038B2-EF6F-414E-B6D1-763C6909145E}">
      <dgm:prSet/>
      <dgm:spPr/>
      <dgm:t>
        <a:bodyPr/>
        <a:lstStyle/>
        <a:p>
          <a:endParaRPr lang="ru-RU"/>
        </a:p>
      </dgm:t>
    </dgm:pt>
    <dgm:pt modelId="{03C3E84A-6971-4DED-9962-13FE2F23EE10}" type="pres">
      <dgm:prSet presAssocID="{203621EB-5C18-4E8E-8169-059779F7D283}" presName="composite" presStyleCnt="0">
        <dgm:presLayoutVars>
          <dgm:chMax val="3"/>
          <dgm:animLvl val="lvl"/>
          <dgm:resizeHandles val="exact"/>
        </dgm:presLayoutVars>
      </dgm:prSet>
      <dgm:spPr/>
      <dgm:t>
        <a:bodyPr/>
        <a:lstStyle/>
        <a:p>
          <a:endParaRPr lang="ru-RU"/>
        </a:p>
      </dgm:t>
    </dgm:pt>
    <dgm:pt modelId="{95FECDA1-0D03-452B-87C3-AAC536422BA5}" type="pres">
      <dgm:prSet presAssocID="{353B762B-2213-4995-83D1-D4DE3D775981}" presName="gear1" presStyleLbl="node1" presStyleIdx="0" presStyleCnt="3" custAng="21294803" custLinFactNeighborX="-586" custLinFactNeighborY="6234">
        <dgm:presLayoutVars>
          <dgm:chMax val="1"/>
          <dgm:bulletEnabled val="1"/>
        </dgm:presLayoutVars>
      </dgm:prSet>
      <dgm:spPr/>
      <dgm:t>
        <a:bodyPr/>
        <a:lstStyle/>
        <a:p>
          <a:endParaRPr lang="ru-RU"/>
        </a:p>
      </dgm:t>
    </dgm:pt>
    <dgm:pt modelId="{A5987EB2-4C9D-46CF-89DF-BF8E2439E169}" type="pres">
      <dgm:prSet presAssocID="{353B762B-2213-4995-83D1-D4DE3D775981}" presName="gear1srcNode" presStyleLbl="node1" presStyleIdx="0" presStyleCnt="3"/>
      <dgm:spPr/>
      <dgm:t>
        <a:bodyPr/>
        <a:lstStyle/>
        <a:p>
          <a:endParaRPr lang="ru-RU"/>
        </a:p>
      </dgm:t>
    </dgm:pt>
    <dgm:pt modelId="{4ECC6498-D162-4B21-9CDB-0675D983E3AC}" type="pres">
      <dgm:prSet presAssocID="{353B762B-2213-4995-83D1-D4DE3D775981}" presName="gear1dstNode" presStyleLbl="node1" presStyleIdx="0" presStyleCnt="3"/>
      <dgm:spPr/>
      <dgm:t>
        <a:bodyPr/>
        <a:lstStyle/>
        <a:p>
          <a:endParaRPr lang="ru-RU"/>
        </a:p>
      </dgm:t>
    </dgm:pt>
    <dgm:pt modelId="{AD55C6B6-67AF-4136-9E4A-E163ADA1FB4C}" type="pres">
      <dgm:prSet presAssocID="{776BE0BB-68F4-4F01-84DE-150DB71F9C00}" presName="gear2" presStyleLbl="node1" presStyleIdx="1" presStyleCnt="3" custAng="785058" custScaleX="143672" custScaleY="126487" custLinFactNeighborX="-21841" custLinFactNeighborY="34849">
        <dgm:presLayoutVars>
          <dgm:chMax val="1"/>
          <dgm:bulletEnabled val="1"/>
        </dgm:presLayoutVars>
      </dgm:prSet>
      <dgm:spPr/>
      <dgm:t>
        <a:bodyPr/>
        <a:lstStyle/>
        <a:p>
          <a:endParaRPr lang="ru-RU"/>
        </a:p>
      </dgm:t>
    </dgm:pt>
    <dgm:pt modelId="{AB296038-A359-4618-8FF7-921A27B40777}" type="pres">
      <dgm:prSet presAssocID="{776BE0BB-68F4-4F01-84DE-150DB71F9C00}" presName="gear2srcNode" presStyleLbl="node1" presStyleIdx="1" presStyleCnt="3"/>
      <dgm:spPr/>
      <dgm:t>
        <a:bodyPr/>
        <a:lstStyle/>
        <a:p>
          <a:endParaRPr lang="ru-RU"/>
        </a:p>
      </dgm:t>
    </dgm:pt>
    <dgm:pt modelId="{306B8AC9-9ADA-4969-A719-265262DC5ABE}" type="pres">
      <dgm:prSet presAssocID="{776BE0BB-68F4-4F01-84DE-150DB71F9C00}" presName="gear2dstNode" presStyleLbl="node1" presStyleIdx="1" presStyleCnt="3"/>
      <dgm:spPr/>
      <dgm:t>
        <a:bodyPr/>
        <a:lstStyle/>
        <a:p>
          <a:endParaRPr lang="ru-RU"/>
        </a:p>
      </dgm:t>
    </dgm:pt>
    <dgm:pt modelId="{82D71C74-825B-47C6-A1ED-E4E29FF521A8}" type="pres">
      <dgm:prSet presAssocID="{ACACCB72-561B-4A05-8054-AB9011633C9B}" presName="gear3" presStyleLbl="node1" presStyleIdx="2" presStyleCnt="3" custAng="21381326" custScaleX="129201" custScaleY="130917" custLinFactNeighborX="-2261" custLinFactNeighborY="7576"/>
      <dgm:spPr/>
      <dgm:t>
        <a:bodyPr/>
        <a:lstStyle/>
        <a:p>
          <a:endParaRPr lang="ru-RU"/>
        </a:p>
      </dgm:t>
    </dgm:pt>
    <dgm:pt modelId="{89EF9C80-5B50-40E2-A476-ADB1D8B4BEDB}" type="pres">
      <dgm:prSet presAssocID="{ACACCB72-561B-4A05-8054-AB9011633C9B}" presName="gear3tx" presStyleLbl="node1" presStyleIdx="2" presStyleCnt="3">
        <dgm:presLayoutVars>
          <dgm:chMax val="1"/>
          <dgm:bulletEnabled val="1"/>
        </dgm:presLayoutVars>
      </dgm:prSet>
      <dgm:spPr/>
      <dgm:t>
        <a:bodyPr/>
        <a:lstStyle/>
        <a:p>
          <a:endParaRPr lang="ru-RU"/>
        </a:p>
      </dgm:t>
    </dgm:pt>
    <dgm:pt modelId="{352E6FD1-B7FB-4B05-840D-D542F415A9E3}" type="pres">
      <dgm:prSet presAssocID="{ACACCB72-561B-4A05-8054-AB9011633C9B}" presName="gear3srcNode" presStyleLbl="node1" presStyleIdx="2" presStyleCnt="3"/>
      <dgm:spPr/>
      <dgm:t>
        <a:bodyPr/>
        <a:lstStyle/>
        <a:p>
          <a:endParaRPr lang="ru-RU"/>
        </a:p>
      </dgm:t>
    </dgm:pt>
    <dgm:pt modelId="{53382EF6-B2E3-4EA3-AD0C-E22268C0C229}" type="pres">
      <dgm:prSet presAssocID="{ACACCB72-561B-4A05-8054-AB9011633C9B}" presName="gear3dstNode" presStyleLbl="node1" presStyleIdx="2" presStyleCnt="3"/>
      <dgm:spPr/>
      <dgm:t>
        <a:bodyPr/>
        <a:lstStyle/>
        <a:p>
          <a:endParaRPr lang="ru-RU"/>
        </a:p>
      </dgm:t>
    </dgm:pt>
    <dgm:pt modelId="{097D7C5E-53B7-4724-917E-7D67CDEA9448}" type="pres">
      <dgm:prSet presAssocID="{52995C5F-AD05-4F32-B01C-B705688FFF77}" presName="connector1" presStyleLbl="sibTrans2D1" presStyleIdx="0" presStyleCnt="3"/>
      <dgm:spPr/>
      <dgm:t>
        <a:bodyPr/>
        <a:lstStyle/>
        <a:p>
          <a:endParaRPr lang="ru-RU"/>
        </a:p>
      </dgm:t>
    </dgm:pt>
    <dgm:pt modelId="{75382CBA-DB98-4D7F-9804-DD4865DCE8B8}" type="pres">
      <dgm:prSet presAssocID="{4AF71A91-C17A-4640-8D10-C3BBE521F99E}" presName="connector2" presStyleLbl="sibTrans2D1" presStyleIdx="1" presStyleCnt="3" custAng="2361090" custScaleX="95754" custLinFactNeighborX="-17518" custLinFactNeighborY="14958"/>
      <dgm:spPr/>
      <dgm:t>
        <a:bodyPr/>
        <a:lstStyle/>
        <a:p>
          <a:endParaRPr lang="ru-RU"/>
        </a:p>
      </dgm:t>
    </dgm:pt>
    <dgm:pt modelId="{D4FFEC56-8A54-4EF4-8581-8D55F7C49142}" type="pres">
      <dgm:prSet presAssocID="{BF42834D-7714-426B-89ED-43C88710E9E0}" presName="connector3" presStyleLbl="sibTrans2D1" presStyleIdx="2" presStyleCnt="3" custLinFactNeighborX="-6865" custLinFactNeighborY="-431"/>
      <dgm:spPr/>
      <dgm:t>
        <a:bodyPr/>
        <a:lstStyle/>
        <a:p>
          <a:endParaRPr lang="ru-RU"/>
        </a:p>
      </dgm:t>
    </dgm:pt>
  </dgm:ptLst>
  <dgm:cxnLst>
    <dgm:cxn modelId="{90D005CB-DCD2-4435-AAA2-9E5638E1DD97}" type="presOf" srcId="{ACACCB72-561B-4A05-8054-AB9011633C9B}" destId="{352E6FD1-B7FB-4B05-840D-D542F415A9E3}" srcOrd="2" destOrd="0" presId="urn:microsoft.com/office/officeart/2005/8/layout/gear1"/>
    <dgm:cxn modelId="{E1F642B1-3487-4FBE-A1CA-1A885AC24BB0}" type="presOf" srcId="{353B762B-2213-4995-83D1-D4DE3D775981}" destId="{95FECDA1-0D03-452B-87C3-AAC536422BA5}" srcOrd="0" destOrd="0" presId="urn:microsoft.com/office/officeart/2005/8/layout/gear1"/>
    <dgm:cxn modelId="{C33DD092-6DE6-4045-ACCC-CFFFB6E42E93}" type="presOf" srcId="{4AF71A91-C17A-4640-8D10-C3BBE521F99E}" destId="{75382CBA-DB98-4D7F-9804-DD4865DCE8B8}" srcOrd="0" destOrd="0" presId="urn:microsoft.com/office/officeart/2005/8/layout/gear1"/>
    <dgm:cxn modelId="{F4074A38-4052-4817-B948-6A5E535FFE30}" type="presOf" srcId="{776BE0BB-68F4-4F01-84DE-150DB71F9C00}" destId="{AB296038-A359-4618-8FF7-921A27B40777}" srcOrd="1" destOrd="0" presId="urn:microsoft.com/office/officeart/2005/8/layout/gear1"/>
    <dgm:cxn modelId="{D8691F81-5329-4D15-A095-8A586A2A2687}" type="presOf" srcId="{776BE0BB-68F4-4F01-84DE-150DB71F9C00}" destId="{AD55C6B6-67AF-4136-9E4A-E163ADA1FB4C}" srcOrd="0" destOrd="0" presId="urn:microsoft.com/office/officeart/2005/8/layout/gear1"/>
    <dgm:cxn modelId="{59CA79C6-E45E-4ACF-BC9B-7745E680B912}" type="presOf" srcId="{52995C5F-AD05-4F32-B01C-B705688FFF77}" destId="{097D7C5E-53B7-4724-917E-7D67CDEA9448}" srcOrd="0" destOrd="0" presId="urn:microsoft.com/office/officeart/2005/8/layout/gear1"/>
    <dgm:cxn modelId="{016E5709-935B-43FA-9EB5-B51CADC8F2F8}" type="presOf" srcId="{353B762B-2213-4995-83D1-D4DE3D775981}" destId="{4ECC6498-D162-4B21-9CDB-0675D983E3AC}" srcOrd="2" destOrd="0" presId="urn:microsoft.com/office/officeart/2005/8/layout/gear1"/>
    <dgm:cxn modelId="{753038B2-EF6F-414E-B6D1-763C6909145E}" srcId="{203621EB-5C18-4E8E-8169-059779F7D283}" destId="{ACACCB72-561B-4A05-8054-AB9011633C9B}" srcOrd="2" destOrd="0" parTransId="{D9A37BE2-53F7-4AD3-B6A4-9B4FD38F241B}" sibTransId="{BF42834D-7714-426B-89ED-43C88710E9E0}"/>
    <dgm:cxn modelId="{6B555871-9912-4D9C-B2EC-A2472F78F27A}" srcId="{203621EB-5C18-4E8E-8169-059779F7D283}" destId="{776BE0BB-68F4-4F01-84DE-150DB71F9C00}" srcOrd="1" destOrd="0" parTransId="{6B956D6D-774A-43A3-BB61-863F42B8B866}" sibTransId="{4AF71A91-C17A-4640-8D10-C3BBE521F99E}"/>
    <dgm:cxn modelId="{7C7CD481-89B2-409E-B051-121F492BB01D}" type="presOf" srcId="{776BE0BB-68F4-4F01-84DE-150DB71F9C00}" destId="{306B8AC9-9ADA-4969-A719-265262DC5ABE}" srcOrd="2" destOrd="0" presId="urn:microsoft.com/office/officeart/2005/8/layout/gear1"/>
    <dgm:cxn modelId="{8FF9308D-FCFE-4D7A-8EC6-097312D7007F}" type="presOf" srcId="{353B762B-2213-4995-83D1-D4DE3D775981}" destId="{A5987EB2-4C9D-46CF-89DF-BF8E2439E169}" srcOrd="1" destOrd="0" presId="urn:microsoft.com/office/officeart/2005/8/layout/gear1"/>
    <dgm:cxn modelId="{A35B1DFA-B6AD-4DC9-B2C1-8936500EF1D2}" type="presOf" srcId="{203621EB-5C18-4E8E-8169-059779F7D283}" destId="{03C3E84A-6971-4DED-9962-13FE2F23EE10}" srcOrd="0" destOrd="0" presId="urn:microsoft.com/office/officeart/2005/8/layout/gear1"/>
    <dgm:cxn modelId="{8A7A104A-FB4F-4744-9762-DF827B891D93}" type="presOf" srcId="{ACACCB72-561B-4A05-8054-AB9011633C9B}" destId="{82D71C74-825B-47C6-A1ED-E4E29FF521A8}" srcOrd="0" destOrd="0" presId="urn:microsoft.com/office/officeart/2005/8/layout/gear1"/>
    <dgm:cxn modelId="{E319EECA-0626-4A99-8DC8-DE74F9E5F0DD}" srcId="{203621EB-5C18-4E8E-8169-059779F7D283}" destId="{353B762B-2213-4995-83D1-D4DE3D775981}" srcOrd="0" destOrd="0" parTransId="{A2C98B9E-1B18-4D22-AA3B-2BFDC113FAE8}" sibTransId="{52995C5F-AD05-4F32-B01C-B705688FFF77}"/>
    <dgm:cxn modelId="{A92F1E11-E990-4F3B-8EC4-786ECD87320D}" type="presOf" srcId="{BF42834D-7714-426B-89ED-43C88710E9E0}" destId="{D4FFEC56-8A54-4EF4-8581-8D55F7C49142}" srcOrd="0" destOrd="0" presId="urn:microsoft.com/office/officeart/2005/8/layout/gear1"/>
    <dgm:cxn modelId="{51DD5BF6-FB13-4F0B-8FDB-13F716927468}" type="presOf" srcId="{ACACCB72-561B-4A05-8054-AB9011633C9B}" destId="{53382EF6-B2E3-4EA3-AD0C-E22268C0C229}" srcOrd="3" destOrd="0" presId="urn:microsoft.com/office/officeart/2005/8/layout/gear1"/>
    <dgm:cxn modelId="{3B67446D-21E6-44E2-A94A-BEC0C8D1F83C}" type="presOf" srcId="{ACACCB72-561B-4A05-8054-AB9011633C9B}" destId="{89EF9C80-5B50-40E2-A476-ADB1D8B4BEDB}" srcOrd="1" destOrd="0" presId="urn:microsoft.com/office/officeart/2005/8/layout/gear1"/>
    <dgm:cxn modelId="{41944403-CD8D-433A-9B02-B08AAB3C54C2}" type="presParOf" srcId="{03C3E84A-6971-4DED-9962-13FE2F23EE10}" destId="{95FECDA1-0D03-452B-87C3-AAC536422BA5}" srcOrd="0" destOrd="0" presId="urn:microsoft.com/office/officeart/2005/8/layout/gear1"/>
    <dgm:cxn modelId="{8B004893-B736-40A0-BDD8-0C5489652C4C}" type="presParOf" srcId="{03C3E84A-6971-4DED-9962-13FE2F23EE10}" destId="{A5987EB2-4C9D-46CF-89DF-BF8E2439E169}" srcOrd="1" destOrd="0" presId="urn:microsoft.com/office/officeart/2005/8/layout/gear1"/>
    <dgm:cxn modelId="{33AF5B92-400B-461C-988F-2B9EADBF4177}" type="presParOf" srcId="{03C3E84A-6971-4DED-9962-13FE2F23EE10}" destId="{4ECC6498-D162-4B21-9CDB-0675D983E3AC}" srcOrd="2" destOrd="0" presId="urn:microsoft.com/office/officeart/2005/8/layout/gear1"/>
    <dgm:cxn modelId="{893B5AE2-FD2F-46F2-A5BC-563B5AD31722}" type="presParOf" srcId="{03C3E84A-6971-4DED-9962-13FE2F23EE10}" destId="{AD55C6B6-67AF-4136-9E4A-E163ADA1FB4C}" srcOrd="3" destOrd="0" presId="urn:microsoft.com/office/officeart/2005/8/layout/gear1"/>
    <dgm:cxn modelId="{165DC9EB-EB0A-456A-9C0A-A60773633934}" type="presParOf" srcId="{03C3E84A-6971-4DED-9962-13FE2F23EE10}" destId="{AB296038-A359-4618-8FF7-921A27B40777}" srcOrd="4" destOrd="0" presId="urn:microsoft.com/office/officeart/2005/8/layout/gear1"/>
    <dgm:cxn modelId="{77B9DFCF-588B-43B9-ADF8-5DACD0AE1B57}" type="presParOf" srcId="{03C3E84A-6971-4DED-9962-13FE2F23EE10}" destId="{306B8AC9-9ADA-4969-A719-265262DC5ABE}" srcOrd="5" destOrd="0" presId="urn:microsoft.com/office/officeart/2005/8/layout/gear1"/>
    <dgm:cxn modelId="{D0BCCEDA-1857-40AF-87C0-F5307146647B}" type="presParOf" srcId="{03C3E84A-6971-4DED-9962-13FE2F23EE10}" destId="{82D71C74-825B-47C6-A1ED-E4E29FF521A8}" srcOrd="6" destOrd="0" presId="urn:microsoft.com/office/officeart/2005/8/layout/gear1"/>
    <dgm:cxn modelId="{0AB9D591-4682-4221-A99C-A4543A2CDF40}" type="presParOf" srcId="{03C3E84A-6971-4DED-9962-13FE2F23EE10}" destId="{89EF9C80-5B50-40E2-A476-ADB1D8B4BEDB}" srcOrd="7" destOrd="0" presId="urn:microsoft.com/office/officeart/2005/8/layout/gear1"/>
    <dgm:cxn modelId="{BF33E4FE-EB0F-45C5-981D-92455BD82AC2}" type="presParOf" srcId="{03C3E84A-6971-4DED-9962-13FE2F23EE10}" destId="{352E6FD1-B7FB-4B05-840D-D542F415A9E3}" srcOrd="8" destOrd="0" presId="urn:microsoft.com/office/officeart/2005/8/layout/gear1"/>
    <dgm:cxn modelId="{3E627C46-6471-4B44-B84E-46C9C66AE8B5}" type="presParOf" srcId="{03C3E84A-6971-4DED-9962-13FE2F23EE10}" destId="{53382EF6-B2E3-4EA3-AD0C-E22268C0C229}" srcOrd="9" destOrd="0" presId="urn:microsoft.com/office/officeart/2005/8/layout/gear1"/>
    <dgm:cxn modelId="{430FF015-A447-4A3C-B0E8-570EA48D5FFF}" type="presParOf" srcId="{03C3E84A-6971-4DED-9962-13FE2F23EE10}" destId="{097D7C5E-53B7-4724-917E-7D67CDEA9448}" srcOrd="10" destOrd="0" presId="urn:microsoft.com/office/officeart/2005/8/layout/gear1"/>
    <dgm:cxn modelId="{DD39457D-1BF4-40D7-BA7A-A548A8625B38}" type="presParOf" srcId="{03C3E84A-6971-4DED-9962-13FE2F23EE10}" destId="{75382CBA-DB98-4D7F-9804-DD4865DCE8B8}" srcOrd="11" destOrd="0" presId="urn:microsoft.com/office/officeart/2005/8/layout/gear1"/>
    <dgm:cxn modelId="{9B1079C0-4520-4682-9EEA-5ADCBC61CA7E}" type="presParOf" srcId="{03C3E84A-6971-4DED-9962-13FE2F23EE10}" destId="{D4FFEC56-8A54-4EF4-8581-8D55F7C49142}" srcOrd="12"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ECDA1-0D03-452B-87C3-AAC536422BA5}">
      <dsp:nvSpPr>
        <dsp:cNvPr id="0" name=""/>
        <dsp:cNvSpPr/>
      </dsp:nvSpPr>
      <dsp:spPr>
        <a:xfrm rot="21294803">
          <a:off x="1517769" y="1596290"/>
          <a:ext cx="1802420" cy="1802420"/>
        </a:xfrm>
        <a:prstGeom prst="gear9">
          <a:avLst/>
        </a:prstGeom>
        <a:solidFill>
          <a:srgbClr val="00B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endParaRPr lang="ru-RU" sz="1000" b="1" kern="1200" dirty="0"/>
        </a:p>
        <a:p>
          <a:pPr lvl="0" algn="ctr" defTabSz="444500">
            <a:lnSpc>
              <a:spcPct val="90000"/>
            </a:lnSpc>
            <a:spcBef>
              <a:spcPct val="0"/>
            </a:spcBef>
            <a:spcAft>
              <a:spcPct val="35000"/>
            </a:spcAft>
          </a:pPr>
          <a:r>
            <a:rPr lang="ru-RU" sz="800" b="1" kern="1200" dirty="0"/>
            <a:t>Рабочая группа по модернизации моногородов </a:t>
          </a:r>
          <a:r>
            <a:rPr lang="ru-RU" sz="800" b="0" kern="1200" dirty="0"/>
            <a:t>при Правительственной комиссии по экономическому развитию и интеграции;</a:t>
          </a:r>
          <a:endParaRPr lang="ru-RU" sz="1000" b="0" kern="1200" dirty="0"/>
        </a:p>
        <a:p>
          <a:pPr lvl="0" algn="ctr" defTabSz="444500">
            <a:lnSpc>
              <a:spcPct val="90000"/>
            </a:lnSpc>
            <a:spcBef>
              <a:spcPct val="0"/>
            </a:spcBef>
            <a:spcAft>
              <a:spcPct val="35000"/>
            </a:spcAft>
          </a:pPr>
          <a:r>
            <a:rPr lang="ru-RU" sz="1000" b="0" kern="1200" dirty="0" err="1"/>
            <a:t>ФОИВы</a:t>
          </a:r>
          <a:endParaRPr lang="ru-RU" sz="1000" b="0" kern="1200" dirty="0"/>
        </a:p>
      </dsp:txBody>
      <dsp:txXfrm>
        <a:off x="1878739" y="2018560"/>
        <a:ext cx="1077686" cy="926481"/>
      </dsp:txXfrm>
    </dsp:sp>
    <dsp:sp modelId="{AD55C6B6-67AF-4136-9E4A-E163ADA1FB4C}">
      <dsp:nvSpPr>
        <dsp:cNvPr id="0" name=""/>
        <dsp:cNvSpPr/>
      </dsp:nvSpPr>
      <dsp:spPr>
        <a:xfrm rot="785058">
          <a:off x="-92889" y="1427417"/>
          <a:ext cx="1883326" cy="1658056"/>
        </a:xfrm>
        <a:prstGeom prst="gear6">
          <a:avLst/>
        </a:prstGeom>
        <a:solidFill>
          <a:srgbClr val="A95617"/>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ru-RU" sz="800" b="0" kern="1200" dirty="0"/>
            <a:t>Региональные органы исполнительной власти, </a:t>
          </a:r>
        </a:p>
        <a:p>
          <a:pPr lvl="0" algn="ctr" defTabSz="355600">
            <a:lnSpc>
              <a:spcPct val="90000"/>
            </a:lnSpc>
            <a:spcBef>
              <a:spcPct val="0"/>
            </a:spcBef>
            <a:spcAft>
              <a:spcPct val="35000"/>
            </a:spcAft>
          </a:pPr>
          <a:r>
            <a:rPr lang="ru-RU" sz="800" b="0" kern="1200" dirty="0"/>
            <a:t>Органы местного самоуправления,</a:t>
          </a:r>
        </a:p>
        <a:p>
          <a:pPr lvl="0" algn="ctr" defTabSz="355600">
            <a:lnSpc>
              <a:spcPct val="90000"/>
            </a:lnSpc>
            <a:spcBef>
              <a:spcPct val="0"/>
            </a:spcBef>
            <a:spcAft>
              <a:spcPct val="35000"/>
            </a:spcAft>
          </a:pPr>
          <a:r>
            <a:rPr lang="ru-RU" sz="800" b="0" kern="1200" dirty="0"/>
            <a:t>Инвесторы</a:t>
          </a:r>
        </a:p>
      </dsp:txBody>
      <dsp:txXfrm>
        <a:off x="357277" y="1847360"/>
        <a:ext cx="982994" cy="818170"/>
      </dsp:txXfrm>
    </dsp:sp>
    <dsp:sp modelId="{82D71C74-825B-47C6-A1ED-E4E29FF521A8}">
      <dsp:nvSpPr>
        <dsp:cNvPr id="0" name=""/>
        <dsp:cNvSpPr/>
      </dsp:nvSpPr>
      <dsp:spPr>
        <a:xfrm rot="20481326">
          <a:off x="994804" y="182504"/>
          <a:ext cx="1651347" cy="1689521"/>
        </a:xfrm>
        <a:prstGeom prst="gear6">
          <a:avLst/>
        </a:prstGeom>
        <a:solidFill>
          <a:srgbClr val="0070C0"/>
        </a:solidFill>
        <a:ln>
          <a:solidFill>
            <a:schemeClr val="accent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b="1" kern="1200" dirty="0"/>
            <a:t>Фонд развития моногородов</a:t>
          </a:r>
        </a:p>
      </dsp:txBody>
      <dsp:txXfrm rot="900000">
        <a:off x="1354729" y="555330"/>
        <a:ext cx="931498" cy="943869"/>
      </dsp:txXfrm>
    </dsp:sp>
    <dsp:sp modelId="{097D7C5E-53B7-4724-917E-7D67CDEA9448}">
      <dsp:nvSpPr>
        <dsp:cNvPr id="0" name=""/>
        <dsp:cNvSpPr/>
      </dsp:nvSpPr>
      <dsp:spPr>
        <a:xfrm>
          <a:off x="1379931" y="1329840"/>
          <a:ext cx="2307098" cy="2307098"/>
        </a:xfrm>
        <a:prstGeom prst="circularArrow">
          <a:avLst>
            <a:gd name="adj1" fmla="val 4687"/>
            <a:gd name="adj2" fmla="val 299029"/>
            <a:gd name="adj3" fmla="val 2489492"/>
            <a:gd name="adj4" fmla="val 15919982"/>
            <a:gd name="adj5" fmla="val 5469"/>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5382CBA-DB98-4D7F-9804-DD4865DCE8B8}">
      <dsp:nvSpPr>
        <dsp:cNvPr id="0" name=""/>
        <dsp:cNvSpPr/>
      </dsp:nvSpPr>
      <dsp:spPr>
        <a:xfrm rot="2361090">
          <a:off x="-10557" y="1134891"/>
          <a:ext cx="1605077" cy="1676250"/>
        </a:xfrm>
        <a:prstGeom prst="leftCircularArrow">
          <a:avLst>
            <a:gd name="adj1" fmla="val 6452"/>
            <a:gd name="adj2" fmla="val 429999"/>
            <a:gd name="adj3" fmla="val 10489124"/>
            <a:gd name="adj4" fmla="val 14837806"/>
            <a:gd name="adj5" fmla="val 7527"/>
          </a:avLst>
        </a:prstGeom>
        <a:solidFill>
          <a:schemeClr val="accent2">
            <a:hueOff val="-6000010"/>
            <a:satOff val="-33116"/>
            <a:lumOff val="-25392"/>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4FFEC56-8A54-4EF4-8581-8D55F7C49142}">
      <dsp:nvSpPr>
        <dsp:cNvPr id="0" name=""/>
        <dsp:cNvSpPr/>
      </dsp:nvSpPr>
      <dsp:spPr>
        <a:xfrm>
          <a:off x="792700" y="-19267"/>
          <a:ext cx="1807336" cy="1807336"/>
        </a:xfrm>
        <a:prstGeom prst="circularArrow">
          <a:avLst>
            <a:gd name="adj1" fmla="val 5984"/>
            <a:gd name="adj2" fmla="val 394124"/>
            <a:gd name="adj3" fmla="val 13313824"/>
            <a:gd name="adj4" fmla="val 10508221"/>
            <a:gd name="adj5" fmla="val 6981"/>
          </a:avLst>
        </a:prstGeom>
        <a:solidFill>
          <a:schemeClr val="accent2">
            <a:hueOff val="-12000020"/>
            <a:satOff val="-66233"/>
            <a:lumOff val="-50784"/>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42271" cy="496729"/>
          </a:xfrm>
          <a:prstGeom prst="rect">
            <a:avLst/>
          </a:prstGeom>
        </p:spPr>
        <p:txBody>
          <a:bodyPr vert="horz" lIns="91348" tIns="45674" rIns="91348" bIns="45674" rtlCol="0"/>
          <a:lstStyle>
            <a:lvl1pPr algn="l">
              <a:defRPr sz="1200"/>
            </a:lvl1pPr>
          </a:lstStyle>
          <a:p>
            <a:endParaRPr lang="ru-RU"/>
          </a:p>
        </p:txBody>
      </p:sp>
      <p:sp>
        <p:nvSpPr>
          <p:cNvPr id="3" name="Дата 2"/>
          <p:cNvSpPr>
            <a:spLocks noGrp="1"/>
          </p:cNvSpPr>
          <p:nvPr>
            <p:ph type="dt" sz="quarter" idx="1"/>
          </p:nvPr>
        </p:nvSpPr>
        <p:spPr>
          <a:xfrm>
            <a:off x="3844295" y="1"/>
            <a:ext cx="2942271" cy="496729"/>
          </a:xfrm>
          <a:prstGeom prst="rect">
            <a:avLst/>
          </a:prstGeom>
        </p:spPr>
        <p:txBody>
          <a:bodyPr vert="horz" lIns="91348" tIns="45674" rIns="91348" bIns="45674" rtlCol="0"/>
          <a:lstStyle>
            <a:lvl1pPr algn="r">
              <a:defRPr sz="1200"/>
            </a:lvl1pPr>
          </a:lstStyle>
          <a:p>
            <a:fld id="{6C515B5B-B635-4488-AA64-A23AEBD6A45B}" type="datetimeFigureOut">
              <a:rPr lang="ru-RU" smtClean="0"/>
              <a:t>07.06.2017</a:t>
            </a:fld>
            <a:endParaRPr lang="ru-RU"/>
          </a:p>
        </p:txBody>
      </p:sp>
      <p:sp>
        <p:nvSpPr>
          <p:cNvPr id="4" name="Нижний колонтитул 3"/>
          <p:cNvSpPr>
            <a:spLocks noGrp="1"/>
          </p:cNvSpPr>
          <p:nvPr>
            <p:ph type="ftr" sz="quarter" idx="2"/>
          </p:nvPr>
        </p:nvSpPr>
        <p:spPr>
          <a:xfrm>
            <a:off x="0" y="9426735"/>
            <a:ext cx="2942271" cy="496729"/>
          </a:xfrm>
          <a:prstGeom prst="rect">
            <a:avLst/>
          </a:prstGeom>
        </p:spPr>
        <p:txBody>
          <a:bodyPr vert="horz" lIns="91348" tIns="45674" rIns="91348" bIns="45674" rtlCol="0" anchor="b"/>
          <a:lstStyle>
            <a:lvl1pPr algn="l">
              <a:defRPr sz="1200"/>
            </a:lvl1pPr>
          </a:lstStyle>
          <a:p>
            <a:endParaRPr lang="ru-RU"/>
          </a:p>
        </p:txBody>
      </p:sp>
      <p:sp>
        <p:nvSpPr>
          <p:cNvPr id="5" name="Номер слайда 4"/>
          <p:cNvSpPr>
            <a:spLocks noGrp="1"/>
          </p:cNvSpPr>
          <p:nvPr>
            <p:ph type="sldNum" sz="quarter" idx="3"/>
          </p:nvPr>
        </p:nvSpPr>
        <p:spPr>
          <a:xfrm>
            <a:off x="3844295" y="9426735"/>
            <a:ext cx="2942271" cy="496729"/>
          </a:xfrm>
          <a:prstGeom prst="rect">
            <a:avLst/>
          </a:prstGeom>
        </p:spPr>
        <p:txBody>
          <a:bodyPr vert="horz" lIns="91348" tIns="45674" rIns="91348" bIns="45674" rtlCol="0" anchor="b"/>
          <a:lstStyle>
            <a:lvl1pPr algn="r">
              <a:defRPr sz="1200"/>
            </a:lvl1pPr>
          </a:lstStyle>
          <a:p>
            <a:fld id="{6F509FF7-5A30-49B9-AFA3-ACB2921EA1CF}" type="slidenum">
              <a:rPr lang="ru-RU" smtClean="0"/>
              <a:t>‹#›</a:t>
            </a:fld>
            <a:endParaRPr lang="ru-RU"/>
          </a:p>
        </p:txBody>
      </p:sp>
    </p:spTree>
    <p:extLst>
      <p:ext uri="{BB962C8B-B14F-4D97-AF65-F5344CB8AC3E}">
        <p14:creationId xmlns:p14="http://schemas.microsoft.com/office/powerpoint/2010/main" val="36492411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41532" cy="497898"/>
          </a:xfrm>
          <a:prstGeom prst="rect">
            <a:avLst/>
          </a:prstGeom>
        </p:spPr>
        <p:txBody>
          <a:bodyPr vert="horz" lIns="91318" tIns="45657" rIns="91318" bIns="45657" rtlCol="0"/>
          <a:lstStyle>
            <a:lvl1pPr algn="l">
              <a:defRPr sz="1200"/>
            </a:lvl1pPr>
          </a:lstStyle>
          <a:p>
            <a:endParaRPr lang="ru-RU"/>
          </a:p>
        </p:txBody>
      </p:sp>
      <p:sp>
        <p:nvSpPr>
          <p:cNvPr id="3" name="Дата 2"/>
          <p:cNvSpPr>
            <a:spLocks noGrp="1"/>
          </p:cNvSpPr>
          <p:nvPr>
            <p:ph type="dt" idx="1"/>
          </p:nvPr>
        </p:nvSpPr>
        <p:spPr>
          <a:xfrm>
            <a:off x="3845048" y="1"/>
            <a:ext cx="2941532" cy="497898"/>
          </a:xfrm>
          <a:prstGeom prst="rect">
            <a:avLst/>
          </a:prstGeom>
        </p:spPr>
        <p:txBody>
          <a:bodyPr vert="horz" lIns="91318" tIns="45657" rIns="91318" bIns="45657" rtlCol="0"/>
          <a:lstStyle>
            <a:lvl1pPr algn="r">
              <a:defRPr sz="1200"/>
            </a:lvl1pPr>
          </a:lstStyle>
          <a:p>
            <a:fld id="{50765704-86C8-4240-84D9-B1D57BD231CE}" type="datetimeFigureOut">
              <a:rPr lang="ru-RU" smtClean="0"/>
              <a:t>07.06.2017</a:t>
            </a:fld>
            <a:endParaRPr lang="ru-RU"/>
          </a:p>
        </p:txBody>
      </p:sp>
      <p:sp>
        <p:nvSpPr>
          <p:cNvPr id="4" name="Образ слайда 3"/>
          <p:cNvSpPr>
            <a:spLocks noGrp="1" noRot="1" noChangeAspect="1"/>
          </p:cNvSpPr>
          <p:nvPr>
            <p:ph type="sldImg" idx="2"/>
          </p:nvPr>
        </p:nvSpPr>
        <p:spPr>
          <a:xfrm>
            <a:off x="977900" y="1243013"/>
            <a:ext cx="4832350" cy="3346450"/>
          </a:xfrm>
          <a:prstGeom prst="rect">
            <a:avLst/>
          </a:prstGeom>
          <a:noFill/>
          <a:ln w="12700">
            <a:solidFill>
              <a:prstClr val="black"/>
            </a:solidFill>
          </a:ln>
        </p:spPr>
        <p:txBody>
          <a:bodyPr vert="horz" lIns="91318" tIns="45657" rIns="91318" bIns="45657" rtlCol="0" anchor="ctr"/>
          <a:lstStyle/>
          <a:p>
            <a:endParaRPr lang="ru-RU"/>
          </a:p>
        </p:txBody>
      </p:sp>
      <p:sp>
        <p:nvSpPr>
          <p:cNvPr id="5" name="Заметки 4"/>
          <p:cNvSpPr>
            <a:spLocks noGrp="1"/>
          </p:cNvSpPr>
          <p:nvPr>
            <p:ph type="body" sz="quarter" idx="3"/>
          </p:nvPr>
        </p:nvSpPr>
        <p:spPr>
          <a:xfrm>
            <a:off x="678815" y="4775667"/>
            <a:ext cx="5430520" cy="3907364"/>
          </a:xfrm>
          <a:prstGeom prst="rect">
            <a:avLst/>
          </a:prstGeom>
        </p:spPr>
        <p:txBody>
          <a:bodyPr vert="horz" lIns="91318" tIns="45657" rIns="91318" bIns="45657"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5568"/>
            <a:ext cx="2941532" cy="497897"/>
          </a:xfrm>
          <a:prstGeom prst="rect">
            <a:avLst/>
          </a:prstGeom>
        </p:spPr>
        <p:txBody>
          <a:bodyPr vert="horz" lIns="91318" tIns="45657" rIns="91318" bIns="45657" rtlCol="0" anchor="b"/>
          <a:lstStyle>
            <a:lvl1pPr algn="l">
              <a:defRPr sz="1200"/>
            </a:lvl1pPr>
          </a:lstStyle>
          <a:p>
            <a:endParaRPr lang="ru-RU"/>
          </a:p>
        </p:txBody>
      </p:sp>
      <p:sp>
        <p:nvSpPr>
          <p:cNvPr id="7" name="Номер слайда 6"/>
          <p:cNvSpPr>
            <a:spLocks noGrp="1"/>
          </p:cNvSpPr>
          <p:nvPr>
            <p:ph type="sldNum" sz="quarter" idx="5"/>
          </p:nvPr>
        </p:nvSpPr>
        <p:spPr>
          <a:xfrm>
            <a:off x="3845048" y="9425568"/>
            <a:ext cx="2941532" cy="497897"/>
          </a:xfrm>
          <a:prstGeom prst="rect">
            <a:avLst/>
          </a:prstGeom>
        </p:spPr>
        <p:txBody>
          <a:bodyPr vert="horz" lIns="91318" tIns="45657" rIns="91318" bIns="45657" rtlCol="0" anchor="b"/>
          <a:lstStyle>
            <a:lvl1pPr algn="r">
              <a:defRPr sz="1200"/>
            </a:lvl1pPr>
          </a:lstStyle>
          <a:p>
            <a:fld id="{A315806E-330E-4E52-B5EB-30601435A19F}" type="slidenum">
              <a:rPr lang="ru-RU" smtClean="0"/>
              <a:t>‹#›</a:t>
            </a:fld>
            <a:endParaRPr lang="ru-RU"/>
          </a:p>
        </p:txBody>
      </p:sp>
    </p:spTree>
    <p:extLst>
      <p:ext uri="{BB962C8B-B14F-4D97-AF65-F5344CB8AC3E}">
        <p14:creationId xmlns:p14="http://schemas.microsoft.com/office/powerpoint/2010/main" val="4137585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0E8F97F3-1370-4364-A3F2-811AB2AE9561}" type="slidenum">
              <a:rPr lang="ru-RU" smtClean="0">
                <a:solidFill>
                  <a:srgbClr val="0085CD"/>
                </a:solidFill>
                <a:latin typeface="Arial"/>
              </a:rPr>
              <a:pPr>
                <a:defRPr/>
              </a:pPr>
              <a:t>1</a:t>
            </a:fld>
            <a:endParaRPr lang="ru-RU" dirty="0">
              <a:solidFill>
                <a:srgbClr val="0085CD"/>
              </a:solidFill>
              <a:latin typeface="Arial"/>
            </a:endParaRPr>
          </a:p>
        </p:txBody>
      </p:sp>
    </p:spTree>
    <p:extLst>
      <p:ext uri="{BB962C8B-B14F-4D97-AF65-F5344CB8AC3E}">
        <p14:creationId xmlns:p14="http://schemas.microsoft.com/office/powerpoint/2010/main" val="2575620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dirty="0"/>
              <a:t>Слайд 7: Параметры участия Фонда в реализации новых инвестиционных проектов</a:t>
            </a:r>
            <a:endParaRPr lang="ru-RU" dirty="0"/>
          </a:p>
          <a:p>
            <a:pPr lvl="0"/>
            <a:r>
              <a:rPr lang="ru-RU" dirty="0"/>
              <a:t>Инициаторы проектов, реализуемых на территориях указанных парков могут рассчитывать на получение финансирования от Фонда на следующих условиях (важно указать, что исходя из условий стоимость проекта должна быть не меньше 250 млн руб.)</a:t>
            </a:r>
          </a:p>
          <a:p>
            <a:endParaRPr lang="ru-RU" dirty="0"/>
          </a:p>
        </p:txBody>
      </p:sp>
      <p:sp>
        <p:nvSpPr>
          <p:cNvPr id="4" name="Номер слайда 3"/>
          <p:cNvSpPr>
            <a:spLocks noGrp="1"/>
          </p:cNvSpPr>
          <p:nvPr>
            <p:ph type="sldNum" sz="quarter" idx="10"/>
          </p:nvPr>
        </p:nvSpPr>
        <p:spPr/>
        <p:txBody>
          <a:bodyPr/>
          <a:lstStyle/>
          <a:p>
            <a:pPr>
              <a:defRPr/>
            </a:pPr>
            <a:fld id="{0E8F97F3-1370-4364-A3F2-811AB2AE9561}" type="slidenum">
              <a:rPr lang="ru-RU" smtClean="0">
                <a:solidFill>
                  <a:srgbClr val="0085CD"/>
                </a:solidFill>
                <a:latin typeface="Arial"/>
              </a:rPr>
              <a:pPr>
                <a:defRPr/>
              </a:pPr>
              <a:t>10</a:t>
            </a:fld>
            <a:endParaRPr lang="ru-RU" dirty="0">
              <a:solidFill>
                <a:srgbClr val="0085CD"/>
              </a:solidFill>
              <a:latin typeface="Arial"/>
            </a:endParaRPr>
          </a:p>
        </p:txBody>
      </p:sp>
    </p:spTree>
    <p:extLst>
      <p:ext uri="{BB962C8B-B14F-4D97-AF65-F5344CB8AC3E}">
        <p14:creationId xmlns:p14="http://schemas.microsoft.com/office/powerpoint/2010/main" val="566828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dirty="0"/>
              <a:t>Слайд 7: Параметры участия Фонда в реализации новых инвестиционных проектов</a:t>
            </a:r>
            <a:endParaRPr lang="ru-RU" dirty="0"/>
          </a:p>
          <a:p>
            <a:pPr lvl="0"/>
            <a:r>
              <a:rPr lang="ru-RU" dirty="0"/>
              <a:t>Инициаторы проектов, реализуемых на территориях указанных парков могут рассчитывать на получение финансирования от Фонда на следующих условиях (важно указать, что исходя из условий стоимость проекта должна быть не меньше 250 млн руб.)</a:t>
            </a:r>
          </a:p>
          <a:p>
            <a:endParaRPr lang="ru-RU" dirty="0"/>
          </a:p>
        </p:txBody>
      </p:sp>
      <p:sp>
        <p:nvSpPr>
          <p:cNvPr id="4" name="Номер слайда 3"/>
          <p:cNvSpPr>
            <a:spLocks noGrp="1"/>
          </p:cNvSpPr>
          <p:nvPr>
            <p:ph type="sldNum" sz="quarter" idx="10"/>
          </p:nvPr>
        </p:nvSpPr>
        <p:spPr/>
        <p:txBody>
          <a:bodyPr/>
          <a:lstStyle/>
          <a:p>
            <a:pPr>
              <a:defRPr/>
            </a:pPr>
            <a:fld id="{0E8F97F3-1370-4364-A3F2-811AB2AE9561}" type="slidenum">
              <a:rPr lang="ru-RU" smtClean="0">
                <a:solidFill>
                  <a:srgbClr val="0085CD"/>
                </a:solidFill>
                <a:latin typeface="Arial"/>
              </a:rPr>
              <a:pPr>
                <a:defRPr/>
              </a:pPr>
              <a:t>11</a:t>
            </a:fld>
            <a:endParaRPr lang="ru-RU" dirty="0">
              <a:solidFill>
                <a:srgbClr val="0085CD"/>
              </a:solidFill>
              <a:latin typeface="Arial"/>
            </a:endParaRPr>
          </a:p>
        </p:txBody>
      </p:sp>
    </p:spTree>
    <p:extLst>
      <p:ext uri="{BB962C8B-B14F-4D97-AF65-F5344CB8AC3E}">
        <p14:creationId xmlns:p14="http://schemas.microsoft.com/office/powerpoint/2010/main" val="3946337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0E8F97F3-1370-4364-A3F2-811AB2AE9561}" type="slidenum">
              <a:rPr lang="ru-RU" smtClean="0"/>
              <a:pPr>
                <a:defRPr/>
              </a:pPr>
              <a:t>13</a:t>
            </a:fld>
            <a:endParaRPr lang="ru-RU" dirty="0"/>
          </a:p>
        </p:txBody>
      </p:sp>
    </p:spTree>
    <p:extLst>
      <p:ext uri="{BB962C8B-B14F-4D97-AF65-F5344CB8AC3E}">
        <p14:creationId xmlns:p14="http://schemas.microsoft.com/office/powerpoint/2010/main" val="1911686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0E8F97F3-1370-4364-A3F2-811AB2AE9561}" type="slidenum">
              <a:rPr lang="ru-RU" smtClean="0"/>
              <a:pPr>
                <a:defRPr/>
              </a:pPr>
              <a:t>14</a:t>
            </a:fld>
            <a:endParaRPr lang="ru-RU" dirty="0"/>
          </a:p>
        </p:txBody>
      </p:sp>
    </p:spTree>
    <p:extLst>
      <p:ext uri="{BB962C8B-B14F-4D97-AF65-F5344CB8AC3E}">
        <p14:creationId xmlns:p14="http://schemas.microsoft.com/office/powerpoint/2010/main" val="159042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0E8F97F3-1370-4364-A3F2-811AB2AE9561}" type="slidenum">
              <a:rPr lang="ru-RU" smtClean="0"/>
              <a:pPr>
                <a:defRPr/>
              </a:pPr>
              <a:t>15</a:t>
            </a:fld>
            <a:endParaRPr lang="ru-RU" dirty="0"/>
          </a:p>
        </p:txBody>
      </p:sp>
    </p:spTree>
    <p:extLst>
      <p:ext uri="{BB962C8B-B14F-4D97-AF65-F5344CB8AC3E}">
        <p14:creationId xmlns:p14="http://schemas.microsoft.com/office/powerpoint/2010/main" val="1211892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0E8F97F3-1370-4364-A3F2-811AB2AE9561}" type="slidenum">
              <a:rPr lang="ru-RU" smtClean="0">
                <a:solidFill>
                  <a:prstClr val="black"/>
                </a:solidFill>
              </a:rPr>
              <a:pPr>
                <a:defRPr/>
              </a:pPr>
              <a:t>16</a:t>
            </a:fld>
            <a:endParaRPr lang="ru-RU" dirty="0">
              <a:solidFill>
                <a:prstClr val="black"/>
              </a:solidFill>
            </a:endParaRPr>
          </a:p>
        </p:txBody>
      </p:sp>
    </p:spTree>
    <p:extLst>
      <p:ext uri="{BB962C8B-B14F-4D97-AF65-F5344CB8AC3E}">
        <p14:creationId xmlns:p14="http://schemas.microsoft.com/office/powerpoint/2010/main" val="3933492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0E8F97F3-1370-4364-A3F2-811AB2AE9561}" type="slidenum">
              <a:rPr lang="ru-RU" smtClean="0">
                <a:solidFill>
                  <a:srgbClr val="0085CD"/>
                </a:solidFill>
                <a:latin typeface="Arial"/>
              </a:rPr>
              <a:pPr>
                <a:defRPr/>
              </a:pPr>
              <a:t>2</a:t>
            </a:fld>
            <a:endParaRPr lang="ru-RU" dirty="0">
              <a:solidFill>
                <a:srgbClr val="0085CD"/>
              </a:solidFill>
              <a:latin typeface="Arial"/>
            </a:endParaRPr>
          </a:p>
        </p:txBody>
      </p:sp>
    </p:spTree>
    <p:extLst>
      <p:ext uri="{BB962C8B-B14F-4D97-AF65-F5344CB8AC3E}">
        <p14:creationId xmlns:p14="http://schemas.microsoft.com/office/powerpoint/2010/main" val="3209291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0E8F97F3-1370-4364-A3F2-811AB2AE9561}" type="slidenum">
              <a:rPr lang="ru-RU" smtClean="0">
                <a:solidFill>
                  <a:srgbClr val="0085CD"/>
                </a:solidFill>
                <a:latin typeface="Arial"/>
              </a:rPr>
              <a:pPr>
                <a:defRPr/>
              </a:pPr>
              <a:t>3</a:t>
            </a:fld>
            <a:endParaRPr lang="ru-RU" dirty="0">
              <a:solidFill>
                <a:srgbClr val="0085CD"/>
              </a:solidFill>
              <a:latin typeface="Arial"/>
            </a:endParaRPr>
          </a:p>
        </p:txBody>
      </p:sp>
    </p:spTree>
    <p:extLst>
      <p:ext uri="{BB962C8B-B14F-4D97-AF65-F5344CB8AC3E}">
        <p14:creationId xmlns:p14="http://schemas.microsoft.com/office/powerpoint/2010/main" val="2344461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0E8F97F3-1370-4364-A3F2-811AB2AE9561}" type="slidenum">
              <a:rPr lang="ru-RU" smtClean="0">
                <a:solidFill>
                  <a:srgbClr val="0085CD"/>
                </a:solidFill>
                <a:latin typeface="Arial"/>
              </a:rPr>
              <a:pPr>
                <a:defRPr/>
              </a:pPr>
              <a:t>4</a:t>
            </a:fld>
            <a:endParaRPr lang="ru-RU" dirty="0">
              <a:solidFill>
                <a:srgbClr val="0085CD"/>
              </a:solidFill>
              <a:latin typeface="Arial"/>
            </a:endParaRPr>
          </a:p>
        </p:txBody>
      </p:sp>
    </p:spTree>
    <p:extLst>
      <p:ext uri="{BB962C8B-B14F-4D97-AF65-F5344CB8AC3E}">
        <p14:creationId xmlns:p14="http://schemas.microsoft.com/office/powerpoint/2010/main" val="825983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0E8F97F3-1370-4364-A3F2-811AB2AE9561}" type="slidenum">
              <a:rPr lang="ru-RU" smtClean="0"/>
              <a:pPr>
                <a:defRPr/>
              </a:pPr>
              <a:t>5</a:t>
            </a:fld>
            <a:endParaRPr lang="ru-RU" dirty="0"/>
          </a:p>
        </p:txBody>
      </p:sp>
    </p:spTree>
    <p:extLst>
      <p:ext uri="{BB962C8B-B14F-4D97-AF65-F5344CB8AC3E}">
        <p14:creationId xmlns:p14="http://schemas.microsoft.com/office/powerpoint/2010/main" val="2047244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0E8F97F3-1370-4364-A3F2-811AB2AE9561}" type="slidenum">
              <a:rPr lang="ru-RU" smtClean="0">
                <a:solidFill>
                  <a:srgbClr val="0085CD"/>
                </a:solidFill>
                <a:latin typeface="Arial"/>
              </a:rPr>
              <a:pPr>
                <a:defRPr/>
              </a:pPr>
              <a:t>6</a:t>
            </a:fld>
            <a:endParaRPr lang="ru-RU" dirty="0">
              <a:solidFill>
                <a:srgbClr val="0085CD"/>
              </a:solidFill>
              <a:latin typeface="Arial"/>
            </a:endParaRPr>
          </a:p>
        </p:txBody>
      </p:sp>
    </p:spTree>
    <p:extLst>
      <p:ext uri="{BB962C8B-B14F-4D97-AF65-F5344CB8AC3E}">
        <p14:creationId xmlns:p14="http://schemas.microsoft.com/office/powerpoint/2010/main" val="3458357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0E8F97F3-1370-4364-A3F2-811AB2AE9561}" type="slidenum">
              <a:rPr lang="ru-RU" smtClean="0"/>
              <a:pPr>
                <a:defRPr/>
              </a:pPr>
              <a:t>7</a:t>
            </a:fld>
            <a:endParaRPr lang="ru-RU" dirty="0"/>
          </a:p>
        </p:txBody>
      </p:sp>
    </p:spTree>
    <p:extLst>
      <p:ext uri="{BB962C8B-B14F-4D97-AF65-F5344CB8AC3E}">
        <p14:creationId xmlns:p14="http://schemas.microsoft.com/office/powerpoint/2010/main" val="1404364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0E8F97F3-1370-4364-A3F2-811AB2AE9561}" type="slidenum">
              <a:rPr lang="ru-RU" smtClean="0"/>
              <a:pPr>
                <a:defRPr/>
              </a:pPr>
              <a:t>8</a:t>
            </a:fld>
            <a:endParaRPr lang="ru-RU" dirty="0"/>
          </a:p>
        </p:txBody>
      </p:sp>
    </p:spTree>
    <p:extLst>
      <p:ext uri="{BB962C8B-B14F-4D97-AF65-F5344CB8AC3E}">
        <p14:creationId xmlns:p14="http://schemas.microsoft.com/office/powerpoint/2010/main" val="1377437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0E8F97F3-1370-4364-A3F2-811AB2AE9561}" type="slidenum">
              <a:rPr lang="ru-RU" smtClean="0">
                <a:solidFill>
                  <a:srgbClr val="0085CD"/>
                </a:solidFill>
                <a:latin typeface="Arial"/>
              </a:rPr>
              <a:pPr>
                <a:defRPr/>
              </a:pPr>
              <a:t>9</a:t>
            </a:fld>
            <a:endParaRPr lang="ru-RU" dirty="0">
              <a:solidFill>
                <a:srgbClr val="0085CD"/>
              </a:solidFill>
              <a:latin typeface="Arial"/>
            </a:endParaRPr>
          </a:p>
        </p:txBody>
      </p:sp>
    </p:spTree>
    <p:extLst>
      <p:ext uri="{BB962C8B-B14F-4D97-AF65-F5344CB8AC3E}">
        <p14:creationId xmlns:p14="http://schemas.microsoft.com/office/powerpoint/2010/main" val="24061090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jpe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2"/>
          <p:cNvGraphicFramePr>
            <a:graphicFrameLocks/>
          </p:cNvGraphicFramePr>
          <p:nvPr>
            <p:custDataLst>
              <p:tags r:id="rId2"/>
            </p:custDataLst>
          </p:nvPr>
        </p:nvGraphicFramePr>
        <p:xfrm>
          <a:off x="1723" y="1593"/>
          <a:ext cx="1719" cy="1587"/>
        </p:xfrm>
        <a:graphic>
          <a:graphicData uri="http://schemas.openxmlformats.org/presentationml/2006/ole">
            <mc:AlternateContent xmlns:mc="http://schemas.openxmlformats.org/markup-compatibility/2006">
              <mc:Choice xmlns:v="urn:schemas-microsoft-com:vml" Requires="v">
                <p:oleObj spid="_x0000_s2600" name="think-cell Slide" r:id="rId4" imgW="360" imgH="360" progId="TCLayout.ActiveDocument.1">
                  <p:embed/>
                </p:oleObj>
              </mc:Choice>
              <mc:Fallback>
                <p:oleObj name="think-cell Slide" r:id="rId4" imgW="360" imgH="360" progId="TCLayout.ActiveDocument.1">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3" y="1593"/>
                        <a:ext cx="1719"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Working Draft Text" hidden="1"/>
          <p:cNvSpPr txBox="1">
            <a:spLocks noChangeArrowheads="1"/>
          </p:cNvSpPr>
          <p:nvPr/>
        </p:nvSpPr>
        <p:spPr bwMode="auto">
          <a:xfrm>
            <a:off x="2918487" y="349253"/>
            <a:ext cx="993862" cy="138499"/>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298" eaLnBrk="1" fontAlgn="base" hangingPunct="1">
              <a:spcBef>
                <a:spcPct val="0"/>
              </a:spcBef>
              <a:spcAft>
                <a:spcPct val="0"/>
              </a:spcAft>
              <a:defRPr/>
            </a:pPr>
            <a:r>
              <a:rPr lang="ru-RU" sz="900" b="1" dirty="0">
                <a:solidFill>
                  <a:srgbClr val="000000"/>
                </a:solidFill>
              </a:rPr>
              <a:t>WORKING DRAFT</a:t>
            </a:r>
          </a:p>
        </p:txBody>
      </p:sp>
      <p:sp>
        <p:nvSpPr>
          <p:cNvPr id="6" name="Working Draft" hidden="1"/>
          <p:cNvSpPr txBox="1">
            <a:spLocks noChangeArrowheads="1"/>
          </p:cNvSpPr>
          <p:nvPr/>
        </p:nvSpPr>
        <p:spPr bwMode="auto">
          <a:xfrm>
            <a:off x="2918490" y="508003"/>
            <a:ext cx="2853345" cy="138499"/>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298" eaLnBrk="1" fontAlgn="base" hangingPunct="1">
              <a:spcBef>
                <a:spcPct val="0"/>
              </a:spcBef>
              <a:spcAft>
                <a:spcPct val="0"/>
              </a:spcAft>
              <a:defRPr/>
            </a:pPr>
            <a:r>
              <a:rPr lang="en-US" sz="900">
                <a:solidFill>
                  <a:srgbClr val="000000"/>
                </a:solidFill>
              </a:rPr>
              <a:t>Last Modified 11.06.2013 11:21 Russian Standard Time</a:t>
            </a:r>
            <a:endParaRPr lang="ru-RU" sz="900" dirty="0">
              <a:solidFill>
                <a:srgbClr val="000000"/>
              </a:solidFill>
            </a:endParaRPr>
          </a:p>
        </p:txBody>
      </p:sp>
      <p:sp>
        <p:nvSpPr>
          <p:cNvPr id="7" name="Printed" hidden="1"/>
          <p:cNvSpPr txBox="1">
            <a:spLocks noChangeArrowheads="1"/>
          </p:cNvSpPr>
          <p:nvPr/>
        </p:nvSpPr>
        <p:spPr bwMode="auto">
          <a:xfrm>
            <a:off x="2918489" y="668342"/>
            <a:ext cx="2532745" cy="138499"/>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298" eaLnBrk="1" fontAlgn="base" hangingPunct="1">
              <a:spcBef>
                <a:spcPct val="0"/>
              </a:spcBef>
              <a:spcAft>
                <a:spcPct val="0"/>
              </a:spcAft>
              <a:defRPr/>
            </a:pPr>
            <a:r>
              <a:rPr lang="en-US" sz="900">
                <a:solidFill>
                  <a:srgbClr val="000000"/>
                </a:solidFill>
              </a:rPr>
              <a:t>Printed 10.06.2013 11:52 Russian Standard Time</a:t>
            </a:r>
            <a:endParaRPr lang="ru-RU" sz="900" dirty="0">
              <a:solidFill>
                <a:srgbClr val="000000"/>
              </a:solidFill>
            </a:endParaRPr>
          </a:p>
        </p:txBody>
      </p:sp>
      <p:pic>
        <p:nvPicPr>
          <p:cNvPr id="8" name="TitleBottomBarBW" hidden="1"/>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929961" y="6573838"/>
            <a:ext cx="1809221" cy="196850"/>
          </a:xfrm>
          <a:prstGeom prst="rect">
            <a:avLst/>
          </a:prstGeom>
          <a:noFill/>
          <a:ln w="9525">
            <a:noFill/>
            <a:miter lim="800000"/>
            <a:headEnd/>
            <a:tailEnd/>
          </a:ln>
        </p:spPr>
      </p:pic>
      <p:grpSp>
        <p:nvGrpSpPr>
          <p:cNvPr id="9" name="McK Title Elements"/>
          <p:cNvGrpSpPr>
            <a:grpSpLocks/>
          </p:cNvGrpSpPr>
          <p:nvPr userDrawn="1"/>
        </p:nvGrpSpPr>
        <p:grpSpPr bwMode="auto">
          <a:xfrm>
            <a:off x="2" y="0"/>
            <a:ext cx="9902560" cy="6859588"/>
            <a:chOff x="0" y="0"/>
            <a:chExt cx="5643" cy="4235"/>
          </a:xfrm>
        </p:grpSpPr>
        <p:sp>
          <p:nvSpPr>
            <p:cNvPr id="10" name="McK Document type" hidden="1"/>
            <p:cNvSpPr txBox="1">
              <a:spLocks noChangeArrowheads="1"/>
            </p:cNvSpPr>
            <p:nvPr/>
          </p:nvSpPr>
          <p:spPr bwMode="auto">
            <a:xfrm>
              <a:off x="1663" y="3109"/>
              <a:ext cx="3109" cy="133"/>
            </a:xfrm>
            <a:prstGeom prst="rect">
              <a:avLst/>
            </a:prstGeom>
            <a:noFill/>
            <a:ln>
              <a:noFill/>
            </a:ln>
            <a:effectLs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298" eaLnBrk="1" fontAlgn="base" hangingPunct="1">
                <a:spcBef>
                  <a:spcPct val="0"/>
                </a:spcBef>
                <a:spcAft>
                  <a:spcPct val="0"/>
                </a:spcAft>
                <a:defRPr/>
              </a:pPr>
              <a:r>
                <a:rPr lang="ru-RU" sz="1400" dirty="0">
                  <a:solidFill>
                    <a:srgbClr val="000000"/>
                  </a:solidFill>
                </a:rPr>
                <a:t>Тип документа</a:t>
              </a:r>
            </a:p>
          </p:txBody>
        </p:sp>
        <p:sp>
          <p:nvSpPr>
            <p:cNvPr id="11" name="McK Date" hidden="1"/>
            <p:cNvSpPr txBox="1">
              <a:spLocks noChangeArrowheads="1"/>
            </p:cNvSpPr>
            <p:nvPr/>
          </p:nvSpPr>
          <p:spPr bwMode="auto">
            <a:xfrm>
              <a:off x="1663" y="3275"/>
              <a:ext cx="3109" cy="133"/>
            </a:xfrm>
            <a:prstGeom prst="rect">
              <a:avLst/>
            </a:prstGeom>
            <a:noFill/>
            <a:ln>
              <a:noFill/>
            </a:ln>
            <a:effectLs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298" eaLnBrk="1" fontAlgn="base" hangingPunct="1">
                <a:spcBef>
                  <a:spcPct val="0"/>
                </a:spcBef>
                <a:spcAft>
                  <a:spcPct val="0"/>
                </a:spcAft>
                <a:defRPr/>
              </a:pPr>
              <a:r>
                <a:rPr lang="ru-RU" sz="1400" dirty="0">
                  <a:solidFill>
                    <a:srgbClr val="000000"/>
                  </a:solidFill>
                </a:rPr>
                <a:t>Дата</a:t>
              </a:r>
            </a:p>
          </p:txBody>
        </p:sp>
        <p:sp>
          <p:nvSpPr>
            <p:cNvPr id="12" name="McK Disclaimer" hidden="1"/>
            <p:cNvSpPr>
              <a:spLocks noChangeArrowheads="1"/>
            </p:cNvSpPr>
            <p:nvPr/>
          </p:nvSpPr>
          <p:spPr bwMode="auto">
            <a:xfrm>
              <a:off x="1663" y="3716"/>
              <a:ext cx="3226" cy="152"/>
            </a:xfrm>
            <a:prstGeom prst="rect">
              <a:avLst/>
            </a:prstGeom>
            <a:noFill/>
            <a:ln>
              <a:noFill/>
            </a:ln>
            <a:effectLst/>
            <a:extLst/>
          </p:spPr>
          <p:txBody>
            <a:bodyPr lIns="0" tIns="0" rIns="0" bIns="0" anchor="b">
              <a:spAutoFit/>
            </a:bodyPr>
            <a:lstStyle/>
            <a:p>
              <a:pPr defTabSz="821110" eaLnBrk="0" fontAlgn="base" hangingPunct="0">
                <a:spcBef>
                  <a:spcPct val="0"/>
                </a:spcBef>
                <a:spcAft>
                  <a:spcPct val="0"/>
                </a:spcAft>
                <a:defRPr/>
              </a:pPr>
              <a:r>
                <a:rPr lang="ru-RU" sz="799" dirty="0">
                  <a:solidFill>
                    <a:srgbClr val="000000"/>
                  </a:solidFill>
                </a:rPr>
                <a:t>КОНФИДЕНЦИАЛЬНАЯ ИНФОРМАЦИЯ, СОБСТВЕННОСТЬ McKINSEY &amp; COMPANY</a:t>
              </a:r>
            </a:p>
            <a:p>
              <a:pPr defTabSz="821110" eaLnBrk="0" fontAlgn="base" hangingPunct="0">
                <a:spcBef>
                  <a:spcPct val="0"/>
                </a:spcBef>
                <a:spcAft>
                  <a:spcPct val="0"/>
                </a:spcAft>
                <a:defRPr/>
              </a:pPr>
              <a:r>
                <a:rPr lang="ru-RU" sz="799" dirty="0">
                  <a:solidFill>
                    <a:srgbClr val="000000"/>
                  </a:solidFill>
                </a:rPr>
                <a:t>Любое использование этого документа без специального разрешения McKinsey &amp; Company строго запрещено</a:t>
              </a:r>
            </a:p>
          </p:txBody>
        </p:sp>
        <p:sp>
          <p:nvSpPr>
            <p:cNvPr id="13" name="TitleBottomPlaceholder" hidden="1"/>
            <p:cNvSpPr>
              <a:spLocks noChangeArrowheads="1"/>
            </p:cNvSpPr>
            <p:nvPr/>
          </p:nvSpPr>
          <p:spPr bwMode="auto">
            <a:xfrm>
              <a:off x="0" y="1410"/>
              <a:ext cx="1382" cy="2825"/>
            </a:xfrm>
            <a:prstGeom prst="rect">
              <a:avLst/>
            </a:prstGeom>
            <a:solidFill>
              <a:srgbClr val="0065CC"/>
            </a:solidFill>
            <a:ln>
              <a:noFill/>
            </a:ln>
            <a:effectLst/>
            <a:extLst/>
          </p:spPr>
          <p:txBody>
            <a:bodyPr wrap="none" anchor="ctr"/>
            <a:lstStyle/>
            <a:p>
              <a:pPr defTabSz="914298" fontAlgn="base">
                <a:spcBef>
                  <a:spcPct val="0"/>
                </a:spcBef>
                <a:spcAft>
                  <a:spcPct val="0"/>
                </a:spcAft>
                <a:defRPr/>
              </a:pPr>
              <a:endParaRPr lang="ru-RU" sz="1600" dirty="0">
                <a:solidFill>
                  <a:srgbClr val="000000"/>
                </a:solidFill>
              </a:endParaRPr>
            </a:p>
          </p:txBody>
        </p:sp>
        <p:sp>
          <p:nvSpPr>
            <p:cNvPr id="14" name="TitleTopPlaceholder" hidden="1"/>
            <p:cNvSpPr>
              <a:spLocks noChangeArrowheads="1"/>
            </p:cNvSpPr>
            <p:nvPr/>
          </p:nvSpPr>
          <p:spPr bwMode="auto">
            <a:xfrm>
              <a:off x="0" y="0"/>
              <a:ext cx="1382" cy="1410"/>
            </a:xfrm>
            <a:prstGeom prst="rect">
              <a:avLst/>
            </a:prstGeom>
            <a:solidFill>
              <a:srgbClr val="91AFFF"/>
            </a:solidFill>
            <a:ln>
              <a:noFill/>
            </a:ln>
            <a:effectLst/>
            <a:extLst/>
          </p:spPr>
          <p:txBody>
            <a:bodyPr wrap="none" anchor="ctr"/>
            <a:lstStyle/>
            <a:p>
              <a:pPr defTabSz="914298" fontAlgn="base">
                <a:spcBef>
                  <a:spcPct val="0"/>
                </a:spcBef>
                <a:spcAft>
                  <a:spcPct val="0"/>
                </a:spcAft>
                <a:defRPr/>
              </a:pPr>
              <a:endParaRPr lang="ru-RU" sz="1600" dirty="0">
                <a:solidFill>
                  <a:srgbClr val="000000"/>
                </a:solidFill>
              </a:endParaRPr>
            </a:p>
          </p:txBody>
        </p:sp>
        <p:sp>
          <p:nvSpPr>
            <p:cNvPr id="15"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ffectLst/>
            <a:extLst/>
          </p:spPr>
          <p:txBody>
            <a:bodyPr wrap="none" anchor="ctr"/>
            <a:lstStyle/>
            <a:p>
              <a:pPr defTabSz="914298" fontAlgn="base">
                <a:spcBef>
                  <a:spcPct val="0"/>
                </a:spcBef>
                <a:spcAft>
                  <a:spcPct val="0"/>
                </a:spcAft>
                <a:defRPr/>
              </a:pPr>
              <a:endParaRPr lang="ru-RU" sz="1600" dirty="0">
                <a:solidFill>
                  <a:srgbClr val="000000"/>
                </a:solidFill>
              </a:endParaRPr>
            </a:p>
          </p:txBody>
        </p:sp>
      </p:grpSp>
      <p:grpSp>
        <p:nvGrpSpPr>
          <p:cNvPr id="16" name="McK Title Elements"/>
          <p:cNvGrpSpPr>
            <a:grpSpLocks/>
          </p:cNvGrpSpPr>
          <p:nvPr userDrawn="1"/>
        </p:nvGrpSpPr>
        <p:grpSpPr bwMode="auto">
          <a:xfrm>
            <a:off x="2" y="0"/>
            <a:ext cx="9902560" cy="6859588"/>
            <a:chOff x="0" y="0"/>
            <a:chExt cx="5643" cy="4235"/>
          </a:xfrm>
        </p:grpSpPr>
        <p:sp>
          <p:nvSpPr>
            <p:cNvPr id="17" name="McK Document type" hidden="1"/>
            <p:cNvSpPr txBox="1">
              <a:spLocks noChangeArrowheads="1"/>
            </p:cNvSpPr>
            <p:nvPr/>
          </p:nvSpPr>
          <p:spPr bwMode="auto">
            <a:xfrm>
              <a:off x="1663" y="3109"/>
              <a:ext cx="3109" cy="133"/>
            </a:xfrm>
            <a:prstGeom prst="rect">
              <a:avLst/>
            </a:prstGeom>
            <a:noFill/>
            <a:ln>
              <a:noFill/>
            </a:ln>
            <a:effectLs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298" eaLnBrk="1" fontAlgn="base" hangingPunct="1">
                <a:spcBef>
                  <a:spcPct val="0"/>
                </a:spcBef>
                <a:spcAft>
                  <a:spcPct val="0"/>
                </a:spcAft>
                <a:defRPr/>
              </a:pPr>
              <a:r>
                <a:rPr lang="ru-RU" sz="1400" dirty="0">
                  <a:solidFill>
                    <a:srgbClr val="000000"/>
                  </a:solidFill>
                </a:rPr>
                <a:t>Тип документа</a:t>
              </a:r>
            </a:p>
          </p:txBody>
        </p:sp>
        <p:sp>
          <p:nvSpPr>
            <p:cNvPr id="18" name="McK Date" hidden="1"/>
            <p:cNvSpPr txBox="1">
              <a:spLocks noChangeArrowheads="1"/>
            </p:cNvSpPr>
            <p:nvPr/>
          </p:nvSpPr>
          <p:spPr bwMode="auto">
            <a:xfrm>
              <a:off x="1663" y="3275"/>
              <a:ext cx="3109" cy="133"/>
            </a:xfrm>
            <a:prstGeom prst="rect">
              <a:avLst/>
            </a:prstGeom>
            <a:noFill/>
            <a:ln>
              <a:noFill/>
            </a:ln>
            <a:effectLs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298" eaLnBrk="1" fontAlgn="base" hangingPunct="1">
                <a:spcBef>
                  <a:spcPct val="0"/>
                </a:spcBef>
                <a:spcAft>
                  <a:spcPct val="0"/>
                </a:spcAft>
                <a:defRPr/>
              </a:pPr>
              <a:r>
                <a:rPr lang="ru-RU" sz="1400" dirty="0">
                  <a:solidFill>
                    <a:srgbClr val="000000"/>
                  </a:solidFill>
                </a:rPr>
                <a:t>Дата</a:t>
              </a:r>
            </a:p>
          </p:txBody>
        </p:sp>
        <p:sp>
          <p:nvSpPr>
            <p:cNvPr id="19" name="McK Disclaimer" hidden="1"/>
            <p:cNvSpPr>
              <a:spLocks noChangeArrowheads="1"/>
            </p:cNvSpPr>
            <p:nvPr/>
          </p:nvSpPr>
          <p:spPr bwMode="auto">
            <a:xfrm>
              <a:off x="1663" y="3716"/>
              <a:ext cx="3226" cy="152"/>
            </a:xfrm>
            <a:prstGeom prst="rect">
              <a:avLst/>
            </a:prstGeom>
            <a:noFill/>
            <a:ln>
              <a:noFill/>
            </a:ln>
            <a:effectLst/>
            <a:extLst/>
          </p:spPr>
          <p:txBody>
            <a:bodyPr lIns="0" tIns="0" rIns="0" bIns="0" anchor="b">
              <a:spAutoFit/>
            </a:bodyPr>
            <a:lstStyle/>
            <a:p>
              <a:pPr defTabSz="821110" eaLnBrk="0" fontAlgn="base" hangingPunct="0">
                <a:spcBef>
                  <a:spcPct val="0"/>
                </a:spcBef>
                <a:spcAft>
                  <a:spcPct val="0"/>
                </a:spcAft>
                <a:defRPr/>
              </a:pPr>
              <a:r>
                <a:rPr lang="ru-RU" sz="799" dirty="0">
                  <a:solidFill>
                    <a:srgbClr val="000000"/>
                  </a:solidFill>
                </a:rPr>
                <a:t>КОНФИДЕНЦИАЛЬНАЯ ИНФОРМАЦИЯ, СОБСТВЕННОСТЬ McKINSEY &amp; COMPANY</a:t>
              </a:r>
            </a:p>
            <a:p>
              <a:pPr defTabSz="821110" eaLnBrk="0" fontAlgn="base" hangingPunct="0">
                <a:spcBef>
                  <a:spcPct val="0"/>
                </a:spcBef>
                <a:spcAft>
                  <a:spcPct val="0"/>
                </a:spcAft>
                <a:defRPr/>
              </a:pPr>
              <a:r>
                <a:rPr lang="ru-RU" sz="799" dirty="0">
                  <a:solidFill>
                    <a:srgbClr val="000000"/>
                  </a:solidFill>
                </a:rPr>
                <a:t>Любое использование этого документа без специального разрешения McKinsey &amp; Company строго запрещено</a:t>
              </a:r>
            </a:p>
          </p:txBody>
        </p:sp>
        <p:sp>
          <p:nvSpPr>
            <p:cNvPr id="20" name="TitleBottomPlaceholder" hidden="1"/>
            <p:cNvSpPr>
              <a:spLocks noChangeArrowheads="1"/>
            </p:cNvSpPr>
            <p:nvPr/>
          </p:nvSpPr>
          <p:spPr bwMode="auto">
            <a:xfrm>
              <a:off x="0" y="1410"/>
              <a:ext cx="1382" cy="2825"/>
            </a:xfrm>
            <a:prstGeom prst="rect">
              <a:avLst/>
            </a:prstGeom>
            <a:solidFill>
              <a:srgbClr val="0065CC"/>
            </a:solidFill>
            <a:ln>
              <a:noFill/>
            </a:ln>
            <a:effectLst/>
            <a:extLst/>
          </p:spPr>
          <p:txBody>
            <a:bodyPr wrap="none" anchor="ctr"/>
            <a:lstStyle/>
            <a:p>
              <a:pPr defTabSz="914298" fontAlgn="base">
                <a:spcBef>
                  <a:spcPct val="0"/>
                </a:spcBef>
                <a:spcAft>
                  <a:spcPct val="0"/>
                </a:spcAft>
                <a:defRPr/>
              </a:pPr>
              <a:endParaRPr lang="ru-RU" sz="1600" dirty="0">
                <a:solidFill>
                  <a:srgbClr val="000000"/>
                </a:solidFill>
              </a:endParaRPr>
            </a:p>
          </p:txBody>
        </p:sp>
        <p:sp>
          <p:nvSpPr>
            <p:cNvPr id="21" name="TitleTopPlaceholder" hidden="1"/>
            <p:cNvSpPr>
              <a:spLocks noChangeArrowheads="1"/>
            </p:cNvSpPr>
            <p:nvPr/>
          </p:nvSpPr>
          <p:spPr bwMode="auto">
            <a:xfrm>
              <a:off x="0" y="0"/>
              <a:ext cx="1382" cy="1410"/>
            </a:xfrm>
            <a:prstGeom prst="rect">
              <a:avLst/>
            </a:prstGeom>
            <a:solidFill>
              <a:srgbClr val="91AFFF"/>
            </a:solidFill>
            <a:ln>
              <a:noFill/>
            </a:ln>
            <a:effectLst/>
            <a:extLst/>
          </p:spPr>
          <p:txBody>
            <a:bodyPr wrap="none" anchor="ctr"/>
            <a:lstStyle/>
            <a:p>
              <a:pPr defTabSz="914298" fontAlgn="base">
                <a:spcBef>
                  <a:spcPct val="0"/>
                </a:spcBef>
                <a:spcAft>
                  <a:spcPct val="0"/>
                </a:spcAft>
                <a:defRPr/>
              </a:pPr>
              <a:endParaRPr lang="ru-RU" sz="1600" dirty="0">
                <a:solidFill>
                  <a:srgbClr val="000000"/>
                </a:solidFill>
              </a:endParaRPr>
            </a:p>
          </p:txBody>
        </p:sp>
        <p:sp>
          <p:nvSpPr>
            <p:cNvPr id="22"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ffectLst/>
            <a:extLst/>
          </p:spPr>
          <p:txBody>
            <a:bodyPr wrap="none" anchor="ctr"/>
            <a:lstStyle/>
            <a:p>
              <a:pPr defTabSz="914298" fontAlgn="base">
                <a:spcBef>
                  <a:spcPct val="0"/>
                </a:spcBef>
                <a:spcAft>
                  <a:spcPct val="0"/>
                </a:spcAft>
                <a:defRPr/>
              </a:pPr>
              <a:endParaRPr lang="ru-RU" sz="1600" dirty="0">
                <a:solidFill>
                  <a:srgbClr val="000000"/>
                </a:solidFill>
              </a:endParaRPr>
            </a:p>
          </p:txBody>
        </p:sp>
      </p:grpSp>
      <p:sp>
        <p:nvSpPr>
          <p:cNvPr id="23" name="Прямоугольник 30"/>
          <p:cNvSpPr/>
          <p:nvPr userDrawn="1"/>
        </p:nvSpPr>
        <p:spPr>
          <a:xfrm>
            <a:off x="0" y="6797680"/>
            <a:ext cx="9906000" cy="61913"/>
          </a:xfrm>
          <a:prstGeom prst="rect">
            <a:avLst/>
          </a:prstGeom>
          <a:solidFill>
            <a:srgbClr val="386AA5"/>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98">
              <a:defRPr/>
            </a:pPr>
            <a:endParaRPr lang="en-US" sz="1800" dirty="0" err="1">
              <a:solidFill>
                <a:srgbClr val="000000"/>
              </a:solidFill>
            </a:endParaRPr>
          </a:p>
        </p:txBody>
      </p:sp>
      <p:pic>
        <p:nvPicPr>
          <p:cNvPr id="24" name="Picture 731" descr="http://www.amcc-fenetres.fr/amcc.nsf/0/1C257B266ADBC582C1257CD90048B2DA/$file/maison-herbe.jpg"/>
          <p:cNvPicPr>
            <a:picLocks noChangeAspect="1" noChangeArrowheads="1"/>
          </p:cNvPicPr>
          <p:nvPr userDrawn="1"/>
        </p:nvPicPr>
        <p:blipFill rotWithShape="1">
          <a:blip r:embed="rId7" cstate="email">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10981" y="344721"/>
            <a:ext cx="9931549" cy="3904343"/>
          </a:xfrm>
          <a:prstGeom prst="rect">
            <a:avLst/>
          </a:prstGeom>
          <a:noFill/>
          <a:extLst/>
        </p:spPr>
      </p:pic>
      <p:sp>
        <p:nvSpPr>
          <p:cNvPr id="25" name="Прямоугольник 32"/>
          <p:cNvSpPr/>
          <p:nvPr userDrawn="1"/>
        </p:nvSpPr>
        <p:spPr>
          <a:xfrm>
            <a:off x="-10316" y="358780"/>
            <a:ext cx="9930077" cy="3903663"/>
          </a:xfrm>
          <a:prstGeom prst="rect">
            <a:avLst/>
          </a:prstGeom>
          <a:solidFill>
            <a:schemeClr val="bg1">
              <a:alpha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98">
              <a:defRPr/>
            </a:pPr>
            <a:endParaRPr lang="ru-RU" sz="1800" dirty="0" err="1">
              <a:solidFill>
                <a:srgbClr val="000000"/>
              </a:solidFill>
            </a:endParaRPr>
          </a:p>
        </p:txBody>
      </p:sp>
      <p:sp>
        <p:nvSpPr>
          <p:cNvPr id="30" name="Rectangle 1026"/>
          <p:cNvSpPr>
            <a:spLocks noGrp="1" noChangeArrowheads="1"/>
          </p:cNvSpPr>
          <p:nvPr>
            <p:ph type="ctrTitle"/>
          </p:nvPr>
        </p:nvSpPr>
        <p:spPr>
          <a:xfrm>
            <a:off x="859728" y="4265196"/>
            <a:ext cx="8661258" cy="507831"/>
          </a:xfrm>
          <a:prstGeom prst="rect">
            <a:avLst/>
          </a:prstGeom>
        </p:spPr>
        <p:txBody>
          <a:bodyPr anchor="t"/>
          <a:lstStyle>
            <a:lvl1pPr>
              <a:defRPr sz="3300" b="1">
                <a:solidFill>
                  <a:srgbClr val="336699"/>
                </a:solidFill>
                <a:latin typeface="Arial Narrow" panose="020B0606020202030204" pitchFamily="34" charset="0"/>
              </a:defRPr>
            </a:lvl1pPr>
          </a:lstStyle>
          <a:p>
            <a:pPr lvl="0"/>
            <a:r>
              <a:rPr lang="en-US" noProof="0" dirty="0"/>
              <a:t>Click to edit Master title style</a:t>
            </a:r>
            <a:endParaRPr lang="ru-RU" noProof="0" dirty="0"/>
          </a:p>
        </p:txBody>
      </p:sp>
      <p:sp>
        <p:nvSpPr>
          <p:cNvPr id="34" name="Rectangle 1027"/>
          <p:cNvSpPr>
            <a:spLocks noGrp="1" noChangeArrowheads="1"/>
          </p:cNvSpPr>
          <p:nvPr>
            <p:ph type="subTitle" idx="1"/>
          </p:nvPr>
        </p:nvSpPr>
        <p:spPr>
          <a:xfrm>
            <a:off x="1024830" y="5359555"/>
            <a:ext cx="5558699" cy="276999"/>
          </a:xfrm>
        </p:spPr>
        <p:txBody>
          <a:bodyPr/>
          <a:lstStyle>
            <a:lvl1pPr>
              <a:defRPr sz="1800" b="1">
                <a:solidFill>
                  <a:srgbClr val="53585F"/>
                </a:solidFill>
                <a:latin typeface="Arial Narrow" panose="020B0606020202030204" pitchFamily="34" charset="0"/>
              </a:defRPr>
            </a:lvl1pPr>
          </a:lstStyle>
          <a:p>
            <a:pPr lvl="0"/>
            <a:r>
              <a:rPr lang="en-US" noProof="0" dirty="0"/>
              <a:t>Click to edit Master subtitle style</a:t>
            </a:r>
            <a:endParaRPr lang="ru-RU" noProof="0" dirty="0"/>
          </a:p>
        </p:txBody>
      </p:sp>
    </p:spTree>
    <p:extLst>
      <p:ext uri="{BB962C8B-B14F-4D97-AF65-F5344CB8AC3E}">
        <p14:creationId xmlns:p14="http://schemas.microsoft.com/office/powerpoint/2010/main" val="2864715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оследний слайд">
    <p:spTree>
      <p:nvGrpSpPr>
        <p:cNvPr id="1" name=""/>
        <p:cNvGrpSpPr/>
        <p:nvPr/>
      </p:nvGrpSpPr>
      <p:grpSpPr>
        <a:xfrm>
          <a:off x="0" y="0"/>
          <a:ext cx="0" cy="0"/>
          <a:chOff x="0" y="0"/>
          <a:chExt cx="0" cy="0"/>
        </a:xfrm>
      </p:grpSpPr>
      <p:sp>
        <p:nvSpPr>
          <p:cNvPr id="4" name="Прямоугольник 2"/>
          <p:cNvSpPr/>
          <p:nvPr/>
        </p:nvSpPr>
        <p:spPr>
          <a:xfrm>
            <a:off x="1" y="1557338"/>
            <a:ext cx="8347869" cy="5300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42950">
              <a:defRPr/>
            </a:pPr>
            <a:endParaRPr lang="ru-RU" sz="1463">
              <a:solidFill>
                <a:srgbClr val="FFFFFF"/>
              </a:solidFill>
            </a:endParaRPr>
          </a:p>
        </p:txBody>
      </p:sp>
      <p:sp>
        <p:nvSpPr>
          <p:cNvPr id="5" name="Прямоугольный треугольник 7"/>
          <p:cNvSpPr/>
          <p:nvPr/>
        </p:nvSpPr>
        <p:spPr>
          <a:xfrm rot="5400000">
            <a:off x="43459" y="1513881"/>
            <a:ext cx="1042987" cy="112990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42950">
              <a:defRPr/>
            </a:pPr>
            <a:endParaRPr lang="ru-RU" sz="1463">
              <a:solidFill>
                <a:srgbClr val="FFFFFF"/>
              </a:solidFill>
            </a:endParaRPr>
          </a:p>
        </p:txBody>
      </p:sp>
      <p:sp>
        <p:nvSpPr>
          <p:cNvPr id="6" name="Прямоугольный треугольник 8"/>
          <p:cNvSpPr/>
          <p:nvPr/>
        </p:nvSpPr>
        <p:spPr>
          <a:xfrm rot="16200000">
            <a:off x="6885187" y="5395319"/>
            <a:ext cx="1403350" cy="152201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42950">
              <a:defRPr/>
            </a:pPr>
            <a:endParaRPr lang="ru-RU" sz="1463">
              <a:solidFill>
                <a:srgbClr val="FFFFFF"/>
              </a:solidFill>
            </a:endParaRPr>
          </a:p>
        </p:txBody>
      </p:sp>
      <p:sp>
        <p:nvSpPr>
          <p:cNvPr id="13" name="Заголовок 1"/>
          <p:cNvSpPr>
            <a:spLocks noGrp="1"/>
          </p:cNvSpPr>
          <p:nvPr>
            <p:ph type="ctrTitle"/>
          </p:nvPr>
        </p:nvSpPr>
        <p:spPr>
          <a:xfrm>
            <a:off x="1052514" y="2565402"/>
            <a:ext cx="4915164" cy="1512887"/>
          </a:xfrm>
        </p:spPr>
        <p:txBody>
          <a:bodyPr/>
          <a:lstStyle>
            <a:lvl1pPr>
              <a:defRPr baseline="0">
                <a:solidFill>
                  <a:schemeClr val="bg1"/>
                </a:solidFill>
              </a:defRPr>
            </a:lvl1pPr>
          </a:lstStyle>
          <a:p>
            <a:r>
              <a:rPr lang="ru-RU"/>
              <a:t>Образец заголовка</a:t>
            </a:r>
            <a:endParaRPr lang="ru-RU" dirty="0"/>
          </a:p>
        </p:txBody>
      </p:sp>
      <p:sp>
        <p:nvSpPr>
          <p:cNvPr id="14" name="Подзаголовок 2"/>
          <p:cNvSpPr>
            <a:spLocks noGrp="1"/>
          </p:cNvSpPr>
          <p:nvPr>
            <p:ph type="subTitle" idx="1"/>
          </p:nvPr>
        </p:nvSpPr>
        <p:spPr>
          <a:xfrm>
            <a:off x="1052514" y="4078289"/>
            <a:ext cx="4915164" cy="1438275"/>
          </a:xfrm>
        </p:spPr>
        <p:txBody>
          <a:bodyPr anchor="b">
            <a:normAutofit/>
          </a:bodyPr>
          <a:lstStyle>
            <a:lvl1pPr marL="0" indent="0" algn="l">
              <a:buNone/>
              <a:defRPr sz="1300" baseline="0">
                <a:solidFill>
                  <a:schemeClr val="bg1"/>
                </a:solidFill>
              </a:defRPr>
            </a:lvl1pPr>
            <a:lvl2pPr marL="371475" indent="0" algn="ctr">
              <a:buNone/>
              <a:defRPr>
                <a:solidFill>
                  <a:schemeClr val="tx1">
                    <a:tint val="75000"/>
                  </a:schemeClr>
                </a:solidFill>
              </a:defRPr>
            </a:lvl2pPr>
            <a:lvl3pPr marL="742950" indent="0" algn="ctr">
              <a:buNone/>
              <a:defRPr>
                <a:solidFill>
                  <a:schemeClr val="tx1">
                    <a:tint val="75000"/>
                  </a:schemeClr>
                </a:solidFill>
              </a:defRPr>
            </a:lvl3pPr>
            <a:lvl4pPr marL="1114425" indent="0" algn="ctr">
              <a:buNone/>
              <a:defRPr>
                <a:solidFill>
                  <a:schemeClr val="tx1">
                    <a:tint val="75000"/>
                  </a:schemeClr>
                </a:solidFill>
              </a:defRPr>
            </a:lvl4pPr>
            <a:lvl5pPr marL="1485900" indent="0" algn="ctr">
              <a:buNone/>
              <a:defRPr>
                <a:solidFill>
                  <a:schemeClr val="tx1">
                    <a:tint val="75000"/>
                  </a:schemeClr>
                </a:solidFill>
              </a:defRPr>
            </a:lvl5pPr>
            <a:lvl6pPr marL="1857375" indent="0" algn="ctr">
              <a:buNone/>
              <a:defRPr>
                <a:solidFill>
                  <a:schemeClr val="tx1">
                    <a:tint val="75000"/>
                  </a:schemeClr>
                </a:solidFill>
              </a:defRPr>
            </a:lvl6pPr>
            <a:lvl7pPr marL="2228850" indent="0" algn="ctr">
              <a:buNone/>
              <a:defRPr>
                <a:solidFill>
                  <a:schemeClr val="tx1">
                    <a:tint val="75000"/>
                  </a:schemeClr>
                </a:solidFill>
              </a:defRPr>
            </a:lvl7pPr>
            <a:lvl8pPr marL="2600325" indent="0" algn="ctr">
              <a:buNone/>
              <a:defRPr>
                <a:solidFill>
                  <a:schemeClr val="tx1">
                    <a:tint val="75000"/>
                  </a:schemeClr>
                </a:solidFill>
              </a:defRPr>
            </a:lvl8pPr>
            <a:lvl9pPr marL="2971800" indent="0" algn="ctr">
              <a:buNone/>
              <a:defRPr>
                <a:solidFill>
                  <a:schemeClr val="tx1">
                    <a:tint val="75000"/>
                  </a:schemeClr>
                </a:solidFill>
              </a:defRPr>
            </a:lvl9pPr>
          </a:lstStyle>
          <a:p>
            <a:r>
              <a:rPr lang="ru-RU"/>
              <a:t>Образец подзаголовка</a:t>
            </a:r>
            <a:endParaRPr lang="ru-RU" dirty="0"/>
          </a:p>
        </p:txBody>
      </p:sp>
      <p:sp>
        <p:nvSpPr>
          <p:cNvPr id="7" name="Дата 3"/>
          <p:cNvSpPr>
            <a:spLocks noGrp="1"/>
          </p:cNvSpPr>
          <p:nvPr>
            <p:ph type="dt" sz="half" idx="10"/>
          </p:nvPr>
        </p:nvSpPr>
        <p:spPr/>
        <p:txBody>
          <a:bodyPr/>
          <a:lstStyle>
            <a:lvl1pPr>
              <a:defRPr>
                <a:solidFill>
                  <a:schemeClr val="tx1"/>
                </a:solidFill>
              </a:defRPr>
            </a:lvl1pPr>
          </a:lstStyle>
          <a:p>
            <a:r>
              <a:rPr lang="ru-RU">
                <a:solidFill>
                  <a:srgbClr val="0085CD"/>
                </a:solidFill>
              </a:rPr>
              <a:t>09.09.2016</a:t>
            </a:r>
          </a:p>
        </p:txBody>
      </p:sp>
      <p:sp>
        <p:nvSpPr>
          <p:cNvPr id="8" name="Нижний колонтитул 4"/>
          <p:cNvSpPr>
            <a:spLocks noGrp="1"/>
          </p:cNvSpPr>
          <p:nvPr>
            <p:ph type="ftr" sz="quarter" idx="11"/>
          </p:nvPr>
        </p:nvSpPr>
        <p:spPr/>
        <p:txBody>
          <a:bodyPr/>
          <a:lstStyle>
            <a:lvl1pPr>
              <a:defRPr>
                <a:solidFill>
                  <a:schemeClr val="tx1"/>
                </a:solidFill>
              </a:defRPr>
            </a:lvl1pPr>
          </a:lstStyle>
          <a:p>
            <a:endParaRPr lang="ru-RU">
              <a:solidFill>
                <a:srgbClr val="0085CD"/>
              </a:solidFill>
            </a:endParaRPr>
          </a:p>
        </p:txBody>
      </p:sp>
      <p:sp>
        <p:nvSpPr>
          <p:cNvPr id="9" name="Номер слайда 5"/>
          <p:cNvSpPr>
            <a:spLocks noGrp="1"/>
          </p:cNvSpPr>
          <p:nvPr>
            <p:ph type="sldNum" sz="quarter" idx="12"/>
          </p:nvPr>
        </p:nvSpPr>
        <p:spPr/>
        <p:txBody>
          <a:bodyPr/>
          <a:lstStyle>
            <a:lvl1pPr>
              <a:defRPr>
                <a:solidFill>
                  <a:schemeClr val="bg1"/>
                </a:solidFill>
              </a:defRPr>
            </a:lvl1pPr>
          </a:lstStyle>
          <a:p>
            <a:fld id="{310B3930-19B5-42DB-9834-E1222C7CFA30}" type="slidenum">
              <a:rPr lang="ru-RU" smtClean="0">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74835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4" name="Группа 9"/>
          <p:cNvGrpSpPr/>
          <p:nvPr userDrawn="1"/>
        </p:nvGrpSpPr>
        <p:grpSpPr>
          <a:xfrm>
            <a:off x="1" y="0"/>
            <a:ext cx="9906001" cy="6858000"/>
            <a:chOff x="0" y="0"/>
            <a:chExt cx="9144001" cy="6858000"/>
          </a:xfrm>
          <a:solidFill>
            <a:srgbClr val="FFFFFF"/>
          </a:solidFill>
        </p:grpSpPr>
        <p:grpSp>
          <p:nvGrpSpPr>
            <p:cNvPr id="5" name="Группа 7"/>
            <p:cNvGrpSpPr/>
            <p:nvPr/>
          </p:nvGrpSpPr>
          <p:grpSpPr>
            <a:xfrm>
              <a:off x="0" y="0"/>
              <a:ext cx="9144000" cy="6858000"/>
              <a:chOff x="0" y="0"/>
              <a:chExt cx="9144000" cy="6858000"/>
            </a:xfrm>
            <a:grpFill/>
          </p:grpSpPr>
          <p:sp>
            <p:nvSpPr>
              <p:cNvPr id="8" name="Прямоугольник 6"/>
              <p:cNvSpPr/>
              <p:nvPr/>
            </p:nvSpPr>
            <p:spPr>
              <a:xfrm>
                <a:off x="0" y="4365625"/>
                <a:ext cx="9144000" cy="24923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ru-RU" sz="1800">
                  <a:solidFill>
                    <a:srgbClr val="FFFFFF"/>
                  </a:solidFill>
                </a:endParaRPr>
              </a:p>
            </p:txBody>
          </p:sp>
          <p:sp>
            <p:nvSpPr>
              <p:cNvPr id="9" name="Прямоугольник 14"/>
              <p:cNvSpPr/>
              <p:nvPr/>
            </p:nvSpPr>
            <p:spPr>
              <a:xfrm>
                <a:off x="0" y="0"/>
                <a:ext cx="3635375" cy="4365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ru-RU" sz="1800">
                  <a:solidFill>
                    <a:srgbClr val="FFFFFF"/>
                  </a:solidFill>
                </a:endParaRPr>
              </a:p>
            </p:txBody>
          </p:sp>
        </p:grpSp>
        <p:sp>
          <p:nvSpPr>
            <p:cNvPr id="6" name="Прямоугольный треугольник 8"/>
            <p:cNvSpPr/>
            <p:nvPr/>
          </p:nvSpPr>
          <p:spPr>
            <a:xfrm rot="16200000">
              <a:off x="7704864" y="2926487"/>
              <a:ext cx="1440000" cy="143827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ru-RU" sz="1800">
                <a:solidFill>
                  <a:srgbClr val="FFFFFF"/>
                </a:solidFill>
              </a:endParaRPr>
            </a:p>
          </p:txBody>
        </p:sp>
        <p:sp>
          <p:nvSpPr>
            <p:cNvPr id="7" name="Прямоугольный треугольник 17"/>
            <p:cNvSpPr/>
            <p:nvPr/>
          </p:nvSpPr>
          <p:spPr>
            <a:xfrm rot="5400000">
              <a:off x="3635264" y="633"/>
              <a:ext cx="1160465" cy="11592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ru-RU" sz="1800">
                <a:solidFill>
                  <a:srgbClr val="FFFFFF"/>
                </a:solidFill>
              </a:endParaRPr>
            </a:p>
          </p:txBody>
        </p:sp>
      </p:grpSp>
      <p:grpSp>
        <p:nvGrpSpPr>
          <p:cNvPr id="10" name="Группа 16"/>
          <p:cNvGrpSpPr>
            <a:grpSpLocks/>
          </p:cNvGrpSpPr>
          <p:nvPr userDrawn="1"/>
        </p:nvGrpSpPr>
        <p:grpSpPr bwMode="auto">
          <a:xfrm>
            <a:off x="0" y="1160463"/>
            <a:ext cx="8347869" cy="3708400"/>
            <a:chOff x="1" y="1160463"/>
            <a:chExt cx="7705724" cy="3708402"/>
          </a:xfrm>
        </p:grpSpPr>
        <p:sp>
          <p:nvSpPr>
            <p:cNvPr id="11" name="Прямоугольник 15"/>
            <p:cNvSpPr/>
            <p:nvPr userDrawn="1"/>
          </p:nvSpPr>
          <p:spPr>
            <a:xfrm>
              <a:off x="1" y="1160463"/>
              <a:ext cx="3635375" cy="37084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ru-RU" sz="1800">
                <a:solidFill>
                  <a:srgbClr val="FFFFFF"/>
                </a:solidFill>
              </a:endParaRPr>
            </a:p>
          </p:txBody>
        </p:sp>
        <p:sp>
          <p:nvSpPr>
            <p:cNvPr id="12" name="Прямоугольник 20"/>
            <p:cNvSpPr/>
            <p:nvPr userDrawn="1"/>
          </p:nvSpPr>
          <p:spPr>
            <a:xfrm>
              <a:off x="3635376" y="4365627"/>
              <a:ext cx="4070349" cy="5032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ru-RU" sz="1800">
                <a:solidFill>
                  <a:srgbClr val="FFFFFF"/>
                </a:solidFill>
              </a:endParaRPr>
            </a:p>
          </p:txBody>
        </p:sp>
      </p:grpSp>
      <p:grpSp>
        <p:nvGrpSpPr>
          <p:cNvPr id="13" name="Группа 10"/>
          <p:cNvGrpSpPr/>
          <p:nvPr userDrawn="1"/>
        </p:nvGrpSpPr>
        <p:grpSpPr>
          <a:xfrm>
            <a:off x="-5328" y="1"/>
            <a:ext cx="9909609" cy="6858001"/>
            <a:chOff x="0" y="0"/>
            <a:chExt cx="9147331" cy="6858001"/>
          </a:xfrm>
          <a:solidFill>
            <a:srgbClr val="FFFFFF">
              <a:alpha val="50196"/>
            </a:srgbClr>
          </a:solidFill>
        </p:grpSpPr>
        <p:sp>
          <p:nvSpPr>
            <p:cNvPr id="14" name="Прямоугольник 19"/>
            <p:cNvSpPr/>
            <p:nvPr/>
          </p:nvSpPr>
          <p:spPr>
            <a:xfrm>
              <a:off x="0" y="0"/>
              <a:ext cx="9147331" cy="11604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ru-RU" sz="1800">
                <a:solidFill>
                  <a:srgbClr val="FFFFFF"/>
                </a:solidFill>
              </a:endParaRPr>
            </a:p>
          </p:txBody>
        </p:sp>
        <p:sp>
          <p:nvSpPr>
            <p:cNvPr id="15" name="Прямоугольник 24"/>
            <p:cNvSpPr/>
            <p:nvPr/>
          </p:nvSpPr>
          <p:spPr>
            <a:xfrm>
              <a:off x="7705726" y="1160463"/>
              <a:ext cx="1436688" cy="56975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ru-RU" sz="1800">
                <a:solidFill>
                  <a:srgbClr val="FFFFFF"/>
                </a:solidFill>
              </a:endParaRPr>
            </a:p>
          </p:txBody>
        </p:sp>
      </p:grpSp>
      <p:sp>
        <p:nvSpPr>
          <p:cNvPr id="2" name="Заголовок 1"/>
          <p:cNvSpPr>
            <a:spLocks noGrp="1"/>
          </p:cNvSpPr>
          <p:nvPr>
            <p:ph type="ctrTitle"/>
          </p:nvPr>
        </p:nvSpPr>
        <p:spPr>
          <a:xfrm>
            <a:off x="428228" y="1268413"/>
            <a:ext cx="3510660" cy="1512887"/>
          </a:xfrm>
        </p:spPr>
        <p:txBody>
          <a:bodyPr/>
          <a:lstStyle>
            <a:lvl1pPr>
              <a:defRPr baseline="0">
                <a:solidFill>
                  <a:schemeClr val="bg1"/>
                </a:solidFill>
              </a:defRPr>
            </a:lvl1pPr>
          </a:lstStyle>
          <a:p>
            <a:r>
              <a:rPr lang="ru-RU"/>
              <a:t>Образец заголовка</a:t>
            </a:r>
            <a:endParaRPr lang="ru-RU" dirty="0"/>
          </a:p>
        </p:txBody>
      </p:sp>
      <p:sp>
        <p:nvSpPr>
          <p:cNvPr id="3" name="Подзаголовок 2"/>
          <p:cNvSpPr>
            <a:spLocks noGrp="1"/>
          </p:cNvSpPr>
          <p:nvPr>
            <p:ph type="subTitle" idx="1"/>
          </p:nvPr>
        </p:nvSpPr>
        <p:spPr>
          <a:xfrm>
            <a:off x="428229" y="2781301"/>
            <a:ext cx="3510659" cy="1511299"/>
          </a:xfrm>
        </p:spPr>
        <p:txBody>
          <a:bodyPr anchor="b">
            <a:normAutofit/>
          </a:bodyPr>
          <a:lstStyle>
            <a:lvl1pPr marL="0" indent="0" algn="l">
              <a:buNone/>
              <a:defRPr sz="16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ru-RU" dirty="0"/>
          </a:p>
        </p:txBody>
      </p:sp>
      <p:sp>
        <p:nvSpPr>
          <p:cNvPr id="17" name="Дата 3"/>
          <p:cNvSpPr>
            <a:spLocks noGrp="1"/>
          </p:cNvSpPr>
          <p:nvPr>
            <p:ph type="dt" sz="half" idx="10"/>
          </p:nvPr>
        </p:nvSpPr>
        <p:spPr/>
        <p:txBody>
          <a:bodyPr/>
          <a:lstStyle>
            <a:lvl1pPr>
              <a:defRPr sz="800">
                <a:solidFill>
                  <a:schemeClr val="bg1"/>
                </a:solidFill>
              </a:defRPr>
            </a:lvl1pPr>
          </a:lstStyle>
          <a:p>
            <a:pPr>
              <a:defRPr/>
            </a:pPr>
            <a:r>
              <a:rPr lang="ru-RU">
                <a:solidFill>
                  <a:srgbClr val="FFFFFF"/>
                </a:solidFill>
              </a:rPr>
              <a:t>09.09.2016</a:t>
            </a:r>
            <a:endParaRPr lang="ru-RU" dirty="0">
              <a:solidFill>
                <a:srgbClr val="FFFFFF"/>
              </a:solidFill>
            </a:endParaRPr>
          </a:p>
        </p:txBody>
      </p:sp>
      <p:sp>
        <p:nvSpPr>
          <p:cNvPr id="18" name="Нижний колонтитул 4"/>
          <p:cNvSpPr>
            <a:spLocks noGrp="1"/>
          </p:cNvSpPr>
          <p:nvPr>
            <p:ph type="ftr" sz="quarter" idx="11"/>
          </p:nvPr>
        </p:nvSpPr>
        <p:spPr/>
        <p:txBody>
          <a:bodyPr/>
          <a:lstStyle>
            <a:lvl1pPr>
              <a:defRPr sz="800">
                <a:solidFill>
                  <a:schemeClr val="bg1"/>
                </a:solidFill>
              </a:defRPr>
            </a:lvl1pPr>
          </a:lstStyle>
          <a:p>
            <a:pPr>
              <a:defRPr/>
            </a:pPr>
            <a:endParaRPr lang="ru-RU" dirty="0">
              <a:solidFill>
                <a:srgbClr val="FFFFFF"/>
              </a:solidFill>
            </a:endParaRPr>
          </a:p>
        </p:txBody>
      </p:sp>
      <p:sp>
        <p:nvSpPr>
          <p:cNvPr id="19" name="Номер слайда 5"/>
          <p:cNvSpPr>
            <a:spLocks noGrp="1"/>
          </p:cNvSpPr>
          <p:nvPr>
            <p:ph type="sldNum" sz="quarter" idx="12"/>
          </p:nvPr>
        </p:nvSpPr>
        <p:spPr/>
        <p:txBody>
          <a:bodyPr/>
          <a:lstStyle>
            <a:lvl1pPr>
              <a:defRPr>
                <a:solidFill>
                  <a:schemeClr val="bg1"/>
                </a:solidFill>
              </a:defRPr>
            </a:lvl1pPr>
          </a:lstStyle>
          <a:p>
            <a:pPr>
              <a:defRPr/>
            </a:pPr>
            <a:fld id="{63E9ED05-826E-43C2-B166-C9DF11FFF99D}" type="slidenum">
              <a:rPr lang="ru-RU">
                <a:solidFill>
                  <a:srgbClr val="FFFFFF"/>
                </a:solidFill>
              </a:rPr>
              <a:pPr>
                <a:defRPr/>
              </a:pPr>
              <a:t>‹#›</a:t>
            </a:fld>
            <a:endParaRPr lang="ru-RU" dirty="0">
              <a:solidFill>
                <a:srgbClr val="FFFFFF"/>
              </a:solidFill>
            </a:endParaRPr>
          </a:p>
        </p:txBody>
      </p:sp>
      <p:pic>
        <p:nvPicPr>
          <p:cNvPr id="21" name="Рисунок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8" y="5293631"/>
            <a:ext cx="3209080" cy="1023711"/>
          </a:xfrm>
          <a:prstGeom prst="rect">
            <a:avLst/>
          </a:prstGeom>
        </p:spPr>
      </p:pic>
    </p:spTree>
    <p:extLst>
      <p:ext uri="{BB962C8B-B14F-4D97-AF65-F5344CB8AC3E}">
        <p14:creationId xmlns:p14="http://schemas.microsoft.com/office/powerpoint/2010/main" val="501319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Титульный слайд_2">
    <p:spTree>
      <p:nvGrpSpPr>
        <p:cNvPr id="1" name=""/>
        <p:cNvGrpSpPr/>
        <p:nvPr/>
      </p:nvGrpSpPr>
      <p:grpSpPr>
        <a:xfrm>
          <a:off x="0" y="0"/>
          <a:ext cx="0" cy="0"/>
          <a:chOff x="0" y="0"/>
          <a:chExt cx="0" cy="0"/>
        </a:xfrm>
      </p:grpSpPr>
      <p:sp>
        <p:nvSpPr>
          <p:cNvPr id="4" name="Прямоугольник 2"/>
          <p:cNvSpPr/>
          <p:nvPr userDrawn="1"/>
        </p:nvSpPr>
        <p:spPr>
          <a:xfrm>
            <a:off x="0" y="1557338"/>
            <a:ext cx="8347869" cy="5300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ru-RU" sz="1800">
              <a:solidFill>
                <a:srgbClr val="FFFFFF"/>
              </a:solidFill>
            </a:endParaRPr>
          </a:p>
        </p:txBody>
      </p:sp>
      <p:sp>
        <p:nvSpPr>
          <p:cNvPr id="5" name="Прямоугольный треугольник 7"/>
          <p:cNvSpPr/>
          <p:nvPr userDrawn="1"/>
        </p:nvSpPr>
        <p:spPr>
          <a:xfrm rot="5400000">
            <a:off x="43458" y="1513880"/>
            <a:ext cx="1042987" cy="112990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ru-RU" sz="1800">
              <a:solidFill>
                <a:srgbClr val="FFFFFF"/>
              </a:solidFill>
            </a:endParaRPr>
          </a:p>
        </p:txBody>
      </p:sp>
      <p:sp>
        <p:nvSpPr>
          <p:cNvPr id="6" name="Прямоугольный треугольник 8"/>
          <p:cNvSpPr/>
          <p:nvPr userDrawn="1"/>
        </p:nvSpPr>
        <p:spPr>
          <a:xfrm rot="16200000">
            <a:off x="6885187" y="5395318"/>
            <a:ext cx="1403350" cy="152201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ru-RU" sz="1800">
              <a:solidFill>
                <a:srgbClr val="FFFFFF"/>
              </a:solidFill>
            </a:endParaRPr>
          </a:p>
        </p:txBody>
      </p:sp>
      <p:sp>
        <p:nvSpPr>
          <p:cNvPr id="13" name="Заголовок 1"/>
          <p:cNvSpPr>
            <a:spLocks noGrp="1"/>
          </p:cNvSpPr>
          <p:nvPr>
            <p:ph type="ctrTitle"/>
          </p:nvPr>
        </p:nvSpPr>
        <p:spPr>
          <a:xfrm>
            <a:off x="1052513" y="2565401"/>
            <a:ext cx="4915165" cy="1512887"/>
          </a:xfrm>
        </p:spPr>
        <p:txBody>
          <a:bodyPr/>
          <a:lstStyle>
            <a:lvl1pPr>
              <a:defRPr baseline="0">
                <a:solidFill>
                  <a:schemeClr val="bg1"/>
                </a:solidFill>
              </a:defRPr>
            </a:lvl1pPr>
          </a:lstStyle>
          <a:p>
            <a:r>
              <a:rPr lang="ru-RU"/>
              <a:t>Образец заголовка</a:t>
            </a:r>
            <a:endParaRPr lang="ru-RU" dirty="0"/>
          </a:p>
        </p:txBody>
      </p:sp>
      <p:sp>
        <p:nvSpPr>
          <p:cNvPr id="14" name="Подзаголовок 2"/>
          <p:cNvSpPr>
            <a:spLocks noGrp="1"/>
          </p:cNvSpPr>
          <p:nvPr>
            <p:ph type="subTitle" idx="1"/>
          </p:nvPr>
        </p:nvSpPr>
        <p:spPr>
          <a:xfrm>
            <a:off x="1052513" y="4078288"/>
            <a:ext cx="4915165" cy="1438275"/>
          </a:xfrm>
        </p:spPr>
        <p:txBody>
          <a:bodyPr anchor="b">
            <a:normAutofit/>
          </a:bodyPr>
          <a:lstStyle>
            <a:lvl1pPr marL="0" indent="0" algn="l">
              <a:buNone/>
              <a:defRPr sz="16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ru-RU" dirty="0"/>
          </a:p>
        </p:txBody>
      </p:sp>
      <p:sp>
        <p:nvSpPr>
          <p:cNvPr id="8" name="Дата 3"/>
          <p:cNvSpPr>
            <a:spLocks noGrp="1"/>
          </p:cNvSpPr>
          <p:nvPr>
            <p:ph type="dt" sz="half" idx="10"/>
          </p:nvPr>
        </p:nvSpPr>
        <p:spPr/>
        <p:txBody>
          <a:bodyPr/>
          <a:lstStyle>
            <a:lvl1pPr>
              <a:defRPr>
                <a:solidFill>
                  <a:schemeClr val="tx1"/>
                </a:solidFill>
              </a:defRPr>
            </a:lvl1pPr>
          </a:lstStyle>
          <a:p>
            <a:pPr>
              <a:defRPr/>
            </a:pPr>
            <a:r>
              <a:rPr lang="ru-RU">
                <a:solidFill>
                  <a:srgbClr val="0085CD"/>
                </a:solidFill>
              </a:rPr>
              <a:t>09.09.2016</a:t>
            </a:r>
            <a:endParaRPr lang="ru-RU" dirty="0">
              <a:solidFill>
                <a:srgbClr val="0085CD"/>
              </a:solidFill>
            </a:endParaRPr>
          </a:p>
        </p:txBody>
      </p:sp>
      <p:sp>
        <p:nvSpPr>
          <p:cNvPr id="9" name="Нижний колонтитул 4"/>
          <p:cNvSpPr>
            <a:spLocks noGrp="1"/>
          </p:cNvSpPr>
          <p:nvPr>
            <p:ph type="ftr" sz="quarter" idx="11"/>
          </p:nvPr>
        </p:nvSpPr>
        <p:spPr/>
        <p:txBody>
          <a:bodyPr/>
          <a:lstStyle>
            <a:lvl1pPr>
              <a:defRPr>
                <a:solidFill>
                  <a:schemeClr val="tx1"/>
                </a:solidFill>
              </a:defRPr>
            </a:lvl1pPr>
          </a:lstStyle>
          <a:p>
            <a:pPr>
              <a:defRPr/>
            </a:pPr>
            <a:endParaRPr lang="ru-RU" dirty="0">
              <a:solidFill>
                <a:srgbClr val="0085CD"/>
              </a:solidFill>
            </a:endParaRPr>
          </a:p>
        </p:txBody>
      </p:sp>
      <p:sp>
        <p:nvSpPr>
          <p:cNvPr id="10" name="Номер слайда 5"/>
          <p:cNvSpPr>
            <a:spLocks noGrp="1"/>
          </p:cNvSpPr>
          <p:nvPr>
            <p:ph type="sldNum" sz="quarter" idx="12"/>
          </p:nvPr>
        </p:nvSpPr>
        <p:spPr/>
        <p:txBody>
          <a:bodyPr/>
          <a:lstStyle>
            <a:lvl1pPr>
              <a:defRPr>
                <a:solidFill>
                  <a:schemeClr val="bg1"/>
                </a:solidFill>
              </a:defRPr>
            </a:lvl1pPr>
          </a:lstStyle>
          <a:p>
            <a:pPr>
              <a:defRPr/>
            </a:pPr>
            <a:fld id="{A2C12DD8-9B9D-410D-BFC9-A2818AB0B89D}" type="slidenum">
              <a:rPr lang="ru-RU">
                <a:solidFill>
                  <a:srgbClr val="FFFFFF"/>
                </a:solidFill>
              </a:rPr>
              <a:pPr>
                <a:defRPr/>
              </a:pPr>
              <a:t>‹#›</a:t>
            </a:fld>
            <a:endParaRPr lang="ru-RU">
              <a:solidFill>
                <a:srgbClr val="FFFFFF"/>
              </a:solidFill>
            </a:endParaRPr>
          </a:p>
        </p:txBody>
      </p:sp>
      <p:pic>
        <p:nvPicPr>
          <p:cNvPr id="11" name="Рисунок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558" y="215901"/>
            <a:ext cx="2807092" cy="895475"/>
          </a:xfrm>
          <a:prstGeom prst="rect">
            <a:avLst/>
          </a:prstGeom>
        </p:spPr>
      </p:pic>
    </p:spTree>
    <p:extLst>
      <p:ext uri="{BB962C8B-B14F-4D97-AF65-F5344CB8AC3E}">
        <p14:creationId xmlns:p14="http://schemas.microsoft.com/office/powerpoint/2010/main" val="2069366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Титульный слайд_3">
    <p:spTree>
      <p:nvGrpSpPr>
        <p:cNvPr id="1" name=""/>
        <p:cNvGrpSpPr/>
        <p:nvPr/>
      </p:nvGrpSpPr>
      <p:grpSpPr>
        <a:xfrm>
          <a:off x="0" y="0"/>
          <a:ext cx="0" cy="0"/>
          <a:chOff x="0" y="0"/>
          <a:chExt cx="0" cy="0"/>
        </a:xfrm>
      </p:grpSpPr>
      <p:sp>
        <p:nvSpPr>
          <p:cNvPr id="4" name="Прямоугольник 47"/>
          <p:cNvSpPr/>
          <p:nvPr userDrawn="1"/>
        </p:nvSpPr>
        <p:spPr>
          <a:xfrm>
            <a:off x="0" y="1160463"/>
            <a:ext cx="8347869" cy="370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ru-RU" sz="1800">
              <a:solidFill>
                <a:srgbClr val="FFFFFF"/>
              </a:solidFill>
            </a:endParaRPr>
          </a:p>
        </p:txBody>
      </p:sp>
      <p:cxnSp>
        <p:nvCxnSpPr>
          <p:cNvPr id="5" name="Прямая соединительная линия 27"/>
          <p:cNvCxnSpPr/>
          <p:nvPr userDrawn="1"/>
        </p:nvCxnSpPr>
        <p:spPr>
          <a:xfrm rot="8100000">
            <a:off x="45608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28"/>
          <p:cNvCxnSpPr/>
          <p:nvPr userDrawn="1"/>
        </p:nvCxnSpPr>
        <p:spPr>
          <a:xfrm rot="8100000">
            <a:off x="47259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30"/>
          <p:cNvCxnSpPr/>
          <p:nvPr userDrawn="1"/>
        </p:nvCxnSpPr>
        <p:spPr>
          <a:xfrm rot="8100000">
            <a:off x="48910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31"/>
          <p:cNvCxnSpPr/>
          <p:nvPr userDrawn="1"/>
        </p:nvCxnSpPr>
        <p:spPr>
          <a:xfrm rot="8100000">
            <a:off x="50561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32"/>
          <p:cNvCxnSpPr/>
          <p:nvPr userDrawn="1"/>
        </p:nvCxnSpPr>
        <p:spPr>
          <a:xfrm rot="8100000">
            <a:off x="52212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33"/>
          <p:cNvCxnSpPr/>
          <p:nvPr userDrawn="1"/>
        </p:nvCxnSpPr>
        <p:spPr>
          <a:xfrm rot="8100000">
            <a:off x="53863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35"/>
          <p:cNvCxnSpPr/>
          <p:nvPr userDrawn="1"/>
        </p:nvCxnSpPr>
        <p:spPr>
          <a:xfrm rot="8100000">
            <a:off x="55514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36"/>
          <p:cNvCxnSpPr/>
          <p:nvPr userDrawn="1"/>
        </p:nvCxnSpPr>
        <p:spPr>
          <a:xfrm rot="8100000">
            <a:off x="57165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37"/>
          <p:cNvCxnSpPr/>
          <p:nvPr userDrawn="1"/>
        </p:nvCxnSpPr>
        <p:spPr>
          <a:xfrm rot="8100000">
            <a:off x="58816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38"/>
          <p:cNvCxnSpPr/>
          <p:nvPr userDrawn="1"/>
        </p:nvCxnSpPr>
        <p:spPr>
          <a:xfrm rot="8100000">
            <a:off x="60467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39"/>
          <p:cNvCxnSpPr/>
          <p:nvPr userDrawn="1"/>
        </p:nvCxnSpPr>
        <p:spPr>
          <a:xfrm rot="8100000">
            <a:off x="62118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40"/>
          <p:cNvCxnSpPr/>
          <p:nvPr userDrawn="1"/>
        </p:nvCxnSpPr>
        <p:spPr>
          <a:xfrm rot="8100000">
            <a:off x="63769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41"/>
          <p:cNvCxnSpPr/>
          <p:nvPr userDrawn="1"/>
        </p:nvCxnSpPr>
        <p:spPr>
          <a:xfrm rot="8100000">
            <a:off x="65420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21"/>
          <p:cNvCxnSpPr/>
          <p:nvPr userDrawn="1"/>
        </p:nvCxnSpPr>
        <p:spPr>
          <a:xfrm rot="8100000">
            <a:off x="40655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22"/>
          <p:cNvCxnSpPr/>
          <p:nvPr userDrawn="1"/>
        </p:nvCxnSpPr>
        <p:spPr>
          <a:xfrm rot="8100000">
            <a:off x="42306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5"/>
          <p:cNvCxnSpPr/>
          <p:nvPr userDrawn="1"/>
        </p:nvCxnSpPr>
        <p:spPr>
          <a:xfrm rot="8100000">
            <a:off x="43957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75"/>
          <p:cNvCxnSpPr/>
          <p:nvPr userDrawn="1"/>
        </p:nvCxnSpPr>
        <p:spPr>
          <a:xfrm rot="8100000">
            <a:off x="14239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76"/>
          <p:cNvCxnSpPr/>
          <p:nvPr userDrawn="1"/>
        </p:nvCxnSpPr>
        <p:spPr>
          <a:xfrm rot="8100000">
            <a:off x="15890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77"/>
          <p:cNvCxnSpPr/>
          <p:nvPr userDrawn="1"/>
        </p:nvCxnSpPr>
        <p:spPr>
          <a:xfrm rot="8100000">
            <a:off x="17541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78"/>
          <p:cNvCxnSpPr/>
          <p:nvPr userDrawn="1"/>
        </p:nvCxnSpPr>
        <p:spPr>
          <a:xfrm rot="8100000">
            <a:off x="19192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79"/>
          <p:cNvCxnSpPr/>
          <p:nvPr userDrawn="1"/>
        </p:nvCxnSpPr>
        <p:spPr>
          <a:xfrm rot="8100000">
            <a:off x="20843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80"/>
          <p:cNvCxnSpPr/>
          <p:nvPr userDrawn="1"/>
        </p:nvCxnSpPr>
        <p:spPr>
          <a:xfrm rot="8100000">
            <a:off x="22494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81"/>
          <p:cNvCxnSpPr/>
          <p:nvPr userDrawn="1"/>
        </p:nvCxnSpPr>
        <p:spPr>
          <a:xfrm rot="8100000">
            <a:off x="24145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82"/>
          <p:cNvCxnSpPr/>
          <p:nvPr userDrawn="1"/>
        </p:nvCxnSpPr>
        <p:spPr>
          <a:xfrm rot="8100000">
            <a:off x="25796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83"/>
          <p:cNvCxnSpPr/>
          <p:nvPr userDrawn="1"/>
        </p:nvCxnSpPr>
        <p:spPr>
          <a:xfrm rot="8100000">
            <a:off x="27447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84"/>
          <p:cNvCxnSpPr/>
          <p:nvPr userDrawn="1"/>
        </p:nvCxnSpPr>
        <p:spPr>
          <a:xfrm rot="8100000">
            <a:off x="29098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85"/>
          <p:cNvCxnSpPr/>
          <p:nvPr userDrawn="1"/>
        </p:nvCxnSpPr>
        <p:spPr>
          <a:xfrm rot="8100000">
            <a:off x="30749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86"/>
          <p:cNvCxnSpPr/>
          <p:nvPr userDrawn="1"/>
        </p:nvCxnSpPr>
        <p:spPr>
          <a:xfrm rot="8100000">
            <a:off x="32400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87"/>
          <p:cNvCxnSpPr/>
          <p:nvPr userDrawn="1"/>
        </p:nvCxnSpPr>
        <p:spPr>
          <a:xfrm rot="8100000">
            <a:off x="34051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88"/>
          <p:cNvCxnSpPr/>
          <p:nvPr userDrawn="1"/>
        </p:nvCxnSpPr>
        <p:spPr>
          <a:xfrm rot="8100000">
            <a:off x="35702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89"/>
          <p:cNvCxnSpPr/>
          <p:nvPr userDrawn="1"/>
        </p:nvCxnSpPr>
        <p:spPr>
          <a:xfrm rot="8100000">
            <a:off x="35702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90"/>
          <p:cNvCxnSpPr/>
          <p:nvPr userDrawn="1"/>
        </p:nvCxnSpPr>
        <p:spPr>
          <a:xfrm rot="8100000">
            <a:off x="37353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91"/>
          <p:cNvCxnSpPr/>
          <p:nvPr userDrawn="1"/>
        </p:nvCxnSpPr>
        <p:spPr>
          <a:xfrm rot="8100000">
            <a:off x="39004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93"/>
          <p:cNvCxnSpPr/>
          <p:nvPr userDrawn="1"/>
        </p:nvCxnSpPr>
        <p:spPr>
          <a:xfrm rot="8100000">
            <a:off x="9286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94"/>
          <p:cNvCxnSpPr/>
          <p:nvPr userDrawn="1"/>
        </p:nvCxnSpPr>
        <p:spPr>
          <a:xfrm rot="8100000">
            <a:off x="10937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95"/>
          <p:cNvCxnSpPr/>
          <p:nvPr userDrawn="1"/>
        </p:nvCxnSpPr>
        <p:spPr>
          <a:xfrm rot="8100000">
            <a:off x="12588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101"/>
          <p:cNvCxnSpPr/>
          <p:nvPr userDrawn="1"/>
        </p:nvCxnSpPr>
        <p:spPr>
          <a:xfrm rot="8100000">
            <a:off x="5984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102"/>
          <p:cNvCxnSpPr/>
          <p:nvPr userDrawn="1"/>
        </p:nvCxnSpPr>
        <p:spPr>
          <a:xfrm rot="8100000">
            <a:off x="7635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122"/>
          <p:cNvCxnSpPr/>
          <p:nvPr userDrawn="1"/>
        </p:nvCxnSpPr>
        <p:spPr>
          <a:xfrm rot="8100000">
            <a:off x="45712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123"/>
          <p:cNvCxnSpPr/>
          <p:nvPr userDrawn="1"/>
        </p:nvCxnSpPr>
        <p:spPr>
          <a:xfrm rot="8100000">
            <a:off x="47363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124"/>
          <p:cNvCxnSpPr/>
          <p:nvPr userDrawn="1"/>
        </p:nvCxnSpPr>
        <p:spPr>
          <a:xfrm rot="8100000">
            <a:off x="49014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125"/>
          <p:cNvCxnSpPr/>
          <p:nvPr userDrawn="1"/>
        </p:nvCxnSpPr>
        <p:spPr>
          <a:xfrm rot="8100000">
            <a:off x="50665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126"/>
          <p:cNvCxnSpPr/>
          <p:nvPr userDrawn="1"/>
        </p:nvCxnSpPr>
        <p:spPr>
          <a:xfrm rot="8100000">
            <a:off x="52316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127"/>
          <p:cNvCxnSpPr/>
          <p:nvPr userDrawn="1"/>
        </p:nvCxnSpPr>
        <p:spPr>
          <a:xfrm rot="8100000">
            <a:off x="53967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128"/>
          <p:cNvCxnSpPr/>
          <p:nvPr userDrawn="1"/>
        </p:nvCxnSpPr>
        <p:spPr>
          <a:xfrm rot="8100000">
            <a:off x="55618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129"/>
          <p:cNvCxnSpPr/>
          <p:nvPr userDrawn="1"/>
        </p:nvCxnSpPr>
        <p:spPr>
          <a:xfrm rot="8100000">
            <a:off x="57269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130"/>
          <p:cNvCxnSpPr/>
          <p:nvPr userDrawn="1"/>
        </p:nvCxnSpPr>
        <p:spPr>
          <a:xfrm rot="8100000">
            <a:off x="58920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131"/>
          <p:cNvCxnSpPr/>
          <p:nvPr userDrawn="1"/>
        </p:nvCxnSpPr>
        <p:spPr>
          <a:xfrm rot="8100000">
            <a:off x="60571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132"/>
          <p:cNvCxnSpPr/>
          <p:nvPr userDrawn="1"/>
        </p:nvCxnSpPr>
        <p:spPr>
          <a:xfrm rot="8100000">
            <a:off x="62222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133"/>
          <p:cNvCxnSpPr/>
          <p:nvPr userDrawn="1"/>
        </p:nvCxnSpPr>
        <p:spPr>
          <a:xfrm rot="8100000">
            <a:off x="63873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134"/>
          <p:cNvCxnSpPr/>
          <p:nvPr userDrawn="1"/>
        </p:nvCxnSpPr>
        <p:spPr>
          <a:xfrm rot="8100000">
            <a:off x="65524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140"/>
          <p:cNvCxnSpPr/>
          <p:nvPr userDrawn="1"/>
        </p:nvCxnSpPr>
        <p:spPr>
          <a:xfrm rot="8100000">
            <a:off x="40759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141"/>
          <p:cNvCxnSpPr/>
          <p:nvPr userDrawn="1"/>
        </p:nvCxnSpPr>
        <p:spPr>
          <a:xfrm rot="8100000">
            <a:off x="42410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142"/>
          <p:cNvCxnSpPr/>
          <p:nvPr userDrawn="1"/>
        </p:nvCxnSpPr>
        <p:spPr>
          <a:xfrm rot="8100000">
            <a:off x="44061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143"/>
          <p:cNvCxnSpPr/>
          <p:nvPr userDrawn="1"/>
        </p:nvCxnSpPr>
        <p:spPr>
          <a:xfrm rot="8100000">
            <a:off x="14343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144"/>
          <p:cNvCxnSpPr/>
          <p:nvPr userDrawn="1"/>
        </p:nvCxnSpPr>
        <p:spPr>
          <a:xfrm rot="8100000">
            <a:off x="15994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145"/>
          <p:cNvCxnSpPr/>
          <p:nvPr userDrawn="1"/>
        </p:nvCxnSpPr>
        <p:spPr>
          <a:xfrm rot="8100000">
            <a:off x="17645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146"/>
          <p:cNvCxnSpPr/>
          <p:nvPr userDrawn="1"/>
        </p:nvCxnSpPr>
        <p:spPr>
          <a:xfrm rot="8100000">
            <a:off x="19296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147"/>
          <p:cNvCxnSpPr/>
          <p:nvPr userDrawn="1"/>
        </p:nvCxnSpPr>
        <p:spPr>
          <a:xfrm rot="8100000">
            <a:off x="20947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148"/>
          <p:cNvCxnSpPr/>
          <p:nvPr userDrawn="1"/>
        </p:nvCxnSpPr>
        <p:spPr>
          <a:xfrm rot="8100000">
            <a:off x="22598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149"/>
          <p:cNvCxnSpPr/>
          <p:nvPr userDrawn="1"/>
        </p:nvCxnSpPr>
        <p:spPr>
          <a:xfrm rot="8100000">
            <a:off x="24249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150"/>
          <p:cNvCxnSpPr/>
          <p:nvPr userDrawn="1"/>
        </p:nvCxnSpPr>
        <p:spPr>
          <a:xfrm rot="8100000">
            <a:off x="25900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151"/>
          <p:cNvCxnSpPr/>
          <p:nvPr userDrawn="1"/>
        </p:nvCxnSpPr>
        <p:spPr>
          <a:xfrm rot="8100000">
            <a:off x="27551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152"/>
          <p:cNvCxnSpPr/>
          <p:nvPr userDrawn="1"/>
        </p:nvCxnSpPr>
        <p:spPr>
          <a:xfrm rot="8100000">
            <a:off x="29202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153"/>
          <p:cNvCxnSpPr/>
          <p:nvPr userDrawn="1"/>
        </p:nvCxnSpPr>
        <p:spPr>
          <a:xfrm rot="8100000">
            <a:off x="30853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154"/>
          <p:cNvCxnSpPr/>
          <p:nvPr userDrawn="1"/>
        </p:nvCxnSpPr>
        <p:spPr>
          <a:xfrm rot="8100000">
            <a:off x="32504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155"/>
          <p:cNvCxnSpPr/>
          <p:nvPr userDrawn="1"/>
        </p:nvCxnSpPr>
        <p:spPr>
          <a:xfrm rot="8100000">
            <a:off x="34155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156"/>
          <p:cNvCxnSpPr/>
          <p:nvPr userDrawn="1"/>
        </p:nvCxnSpPr>
        <p:spPr>
          <a:xfrm rot="8100000">
            <a:off x="35806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157"/>
          <p:cNvCxnSpPr/>
          <p:nvPr userDrawn="1"/>
        </p:nvCxnSpPr>
        <p:spPr>
          <a:xfrm rot="8100000">
            <a:off x="35806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158"/>
          <p:cNvCxnSpPr/>
          <p:nvPr userDrawn="1"/>
        </p:nvCxnSpPr>
        <p:spPr>
          <a:xfrm rot="8100000">
            <a:off x="37457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159"/>
          <p:cNvCxnSpPr/>
          <p:nvPr userDrawn="1"/>
        </p:nvCxnSpPr>
        <p:spPr>
          <a:xfrm rot="8100000">
            <a:off x="39108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7" name="Прямая соединительная линия 160"/>
          <p:cNvCxnSpPr/>
          <p:nvPr userDrawn="1"/>
        </p:nvCxnSpPr>
        <p:spPr>
          <a:xfrm rot="8100000">
            <a:off x="9390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161"/>
          <p:cNvCxnSpPr/>
          <p:nvPr userDrawn="1"/>
        </p:nvCxnSpPr>
        <p:spPr>
          <a:xfrm rot="8100000">
            <a:off x="11041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162"/>
          <p:cNvCxnSpPr/>
          <p:nvPr userDrawn="1"/>
        </p:nvCxnSpPr>
        <p:spPr>
          <a:xfrm rot="8100000">
            <a:off x="12692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163"/>
          <p:cNvCxnSpPr/>
          <p:nvPr userDrawn="1"/>
        </p:nvCxnSpPr>
        <p:spPr>
          <a:xfrm rot="8100000">
            <a:off x="6088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164"/>
          <p:cNvCxnSpPr/>
          <p:nvPr userDrawn="1"/>
        </p:nvCxnSpPr>
        <p:spPr>
          <a:xfrm rot="8100000">
            <a:off x="7739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82" name="Группа 16"/>
          <p:cNvGrpSpPr>
            <a:grpSpLocks/>
          </p:cNvGrpSpPr>
          <p:nvPr userDrawn="1"/>
        </p:nvGrpSpPr>
        <p:grpSpPr bwMode="auto">
          <a:xfrm>
            <a:off x="0" y="1160463"/>
            <a:ext cx="8347869" cy="3708400"/>
            <a:chOff x="0" y="1160463"/>
            <a:chExt cx="7705725" cy="3708400"/>
          </a:xfrm>
        </p:grpSpPr>
        <p:sp>
          <p:nvSpPr>
            <p:cNvPr id="83" name="Прямоугольник 15"/>
            <p:cNvSpPr/>
            <p:nvPr userDrawn="1"/>
          </p:nvSpPr>
          <p:spPr>
            <a:xfrm>
              <a:off x="0" y="1160463"/>
              <a:ext cx="4572000" cy="370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ru-RU" sz="1800">
                <a:solidFill>
                  <a:srgbClr val="FFFFFF"/>
                </a:solidFill>
              </a:endParaRPr>
            </a:p>
          </p:txBody>
        </p:sp>
        <p:sp>
          <p:nvSpPr>
            <p:cNvPr id="84" name="Прямоугольник 20"/>
            <p:cNvSpPr/>
            <p:nvPr userDrawn="1"/>
          </p:nvSpPr>
          <p:spPr>
            <a:xfrm>
              <a:off x="4572000" y="3716338"/>
              <a:ext cx="3133725" cy="1152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ru-RU" sz="1800">
                <a:solidFill>
                  <a:srgbClr val="FFFFFF"/>
                </a:solidFill>
              </a:endParaRPr>
            </a:p>
          </p:txBody>
        </p:sp>
      </p:grpSp>
      <p:sp>
        <p:nvSpPr>
          <p:cNvPr id="3" name="Подзаголовок 2"/>
          <p:cNvSpPr>
            <a:spLocks noGrp="1"/>
          </p:cNvSpPr>
          <p:nvPr>
            <p:ph type="subTitle" idx="1"/>
          </p:nvPr>
        </p:nvSpPr>
        <p:spPr>
          <a:xfrm>
            <a:off x="428228" y="2781301"/>
            <a:ext cx="4514218" cy="935732"/>
          </a:xfrm>
        </p:spPr>
        <p:txBody>
          <a:bodyPr anchor="b">
            <a:normAutofit/>
          </a:bodyPr>
          <a:lstStyle>
            <a:lvl1pPr marL="0" indent="0" algn="l">
              <a:buNone/>
              <a:defRPr sz="16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ru-RU" dirty="0"/>
          </a:p>
        </p:txBody>
      </p:sp>
      <p:sp>
        <p:nvSpPr>
          <p:cNvPr id="13" name="Заголовок 12"/>
          <p:cNvSpPr>
            <a:spLocks noGrp="1"/>
          </p:cNvSpPr>
          <p:nvPr>
            <p:ph type="title"/>
          </p:nvPr>
        </p:nvSpPr>
        <p:spPr>
          <a:xfrm>
            <a:off x="428228" y="1268414"/>
            <a:ext cx="4514218" cy="1512886"/>
          </a:xfrm>
        </p:spPr>
        <p:txBody>
          <a:bodyPr/>
          <a:lstStyle>
            <a:lvl1pPr>
              <a:defRPr baseline="0">
                <a:solidFill>
                  <a:schemeClr val="bg1"/>
                </a:solidFill>
              </a:defRPr>
            </a:lvl1pPr>
          </a:lstStyle>
          <a:p>
            <a:r>
              <a:rPr lang="ru-RU"/>
              <a:t>Образец заголовка</a:t>
            </a:r>
            <a:endParaRPr lang="ru-RU" dirty="0"/>
          </a:p>
        </p:txBody>
      </p:sp>
      <p:sp>
        <p:nvSpPr>
          <p:cNvPr id="86" name="Дата 3"/>
          <p:cNvSpPr>
            <a:spLocks noGrp="1"/>
          </p:cNvSpPr>
          <p:nvPr>
            <p:ph type="dt" sz="half" idx="10"/>
          </p:nvPr>
        </p:nvSpPr>
        <p:spPr>
          <a:xfrm>
            <a:off x="1754187" y="6381750"/>
            <a:ext cx="935567" cy="215900"/>
          </a:xfrm>
        </p:spPr>
        <p:txBody>
          <a:bodyPr/>
          <a:lstStyle>
            <a:lvl1pPr>
              <a:defRPr sz="800">
                <a:solidFill>
                  <a:schemeClr val="bg1"/>
                </a:solidFill>
              </a:defRPr>
            </a:lvl1pPr>
          </a:lstStyle>
          <a:p>
            <a:pPr>
              <a:defRPr/>
            </a:pPr>
            <a:r>
              <a:rPr lang="ru-RU">
                <a:solidFill>
                  <a:srgbClr val="FFFFFF"/>
                </a:solidFill>
              </a:rPr>
              <a:t>09.09.2016</a:t>
            </a:r>
          </a:p>
        </p:txBody>
      </p:sp>
      <p:sp>
        <p:nvSpPr>
          <p:cNvPr id="87" name="Нижний колонтитул 4"/>
          <p:cNvSpPr>
            <a:spLocks noGrp="1"/>
          </p:cNvSpPr>
          <p:nvPr>
            <p:ph type="ftr" sz="quarter" idx="11"/>
          </p:nvPr>
        </p:nvSpPr>
        <p:spPr/>
        <p:txBody>
          <a:bodyPr/>
          <a:lstStyle>
            <a:lvl1pPr>
              <a:defRPr sz="800">
                <a:solidFill>
                  <a:schemeClr val="bg1"/>
                </a:solidFill>
              </a:defRPr>
            </a:lvl1pPr>
          </a:lstStyle>
          <a:p>
            <a:pPr>
              <a:defRPr/>
            </a:pPr>
            <a:endParaRPr lang="ru-RU" dirty="0">
              <a:solidFill>
                <a:srgbClr val="FFFFFF"/>
              </a:solidFill>
            </a:endParaRPr>
          </a:p>
        </p:txBody>
      </p:sp>
      <p:sp>
        <p:nvSpPr>
          <p:cNvPr id="88" name="Номер слайда 5"/>
          <p:cNvSpPr>
            <a:spLocks noGrp="1"/>
          </p:cNvSpPr>
          <p:nvPr>
            <p:ph type="sldNum" sz="quarter" idx="12"/>
          </p:nvPr>
        </p:nvSpPr>
        <p:spPr/>
        <p:txBody>
          <a:bodyPr/>
          <a:lstStyle>
            <a:lvl1pPr>
              <a:defRPr>
                <a:solidFill>
                  <a:schemeClr val="bg1"/>
                </a:solidFill>
              </a:defRPr>
            </a:lvl1pPr>
          </a:lstStyle>
          <a:p>
            <a:pPr>
              <a:defRPr/>
            </a:pPr>
            <a:fld id="{F5DCFB56-8813-4536-B959-48035C57B6BB}" type="slidenum">
              <a:rPr lang="ru-RU">
                <a:solidFill>
                  <a:srgbClr val="FFFFFF"/>
                </a:solidFill>
              </a:rPr>
              <a:pPr>
                <a:defRPr/>
              </a:pPr>
              <a:t>‹#›</a:t>
            </a:fld>
            <a:endParaRPr lang="ru-RU">
              <a:solidFill>
                <a:srgbClr val="FFFFFF"/>
              </a:solidFill>
            </a:endParaRPr>
          </a:p>
        </p:txBody>
      </p:sp>
      <p:pic>
        <p:nvPicPr>
          <p:cNvPr id="89" name="Рисунок 8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8" y="5293631"/>
            <a:ext cx="3209080" cy="1023711"/>
          </a:xfrm>
          <a:prstGeom prst="rect">
            <a:avLst/>
          </a:prstGeom>
        </p:spPr>
      </p:pic>
    </p:spTree>
    <p:extLst>
      <p:ext uri="{BB962C8B-B14F-4D97-AF65-F5344CB8AC3E}">
        <p14:creationId xmlns:p14="http://schemas.microsoft.com/office/powerpoint/2010/main" val="1711489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Шмуцтитул">
    <p:spTree>
      <p:nvGrpSpPr>
        <p:cNvPr id="1" name=""/>
        <p:cNvGrpSpPr/>
        <p:nvPr/>
      </p:nvGrpSpPr>
      <p:grpSpPr>
        <a:xfrm>
          <a:off x="0" y="0"/>
          <a:ext cx="0" cy="0"/>
          <a:chOff x="0" y="0"/>
          <a:chExt cx="0" cy="0"/>
        </a:xfrm>
      </p:grpSpPr>
      <p:sp>
        <p:nvSpPr>
          <p:cNvPr id="3" name="Прямоугольник 2"/>
          <p:cNvSpPr/>
          <p:nvPr userDrawn="1"/>
        </p:nvSpPr>
        <p:spPr>
          <a:xfrm>
            <a:off x="0" y="1160464"/>
            <a:ext cx="8347869" cy="56975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ru-RU" sz="1800" dirty="0">
              <a:solidFill>
                <a:srgbClr val="FFFFFF"/>
              </a:solidFill>
              <a:latin typeface="Segoe UI" panose="020B0502040204020203" pitchFamily="34" charset="0"/>
              <a:cs typeface="Segoe UI" panose="020B0502040204020203" pitchFamily="34" charset="0"/>
            </a:endParaRPr>
          </a:p>
        </p:txBody>
      </p:sp>
      <p:sp>
        <p:nvSpPr>
          <p:cNvPr id="4" name="Прямоугольный треугольник 7"/>
          <p:cNvSpPr/>
          <p:nvPr userDrawn="1"/>
        </p:nvSpPr>
        <p:spPr>
          <a:xfrm rot="5400000">
            <a:off x="42664" y="1117799"/>
            <a:ext cx="1044575" cy="112990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ru-RU" sz="1800">
              <a:solidFill>
                <a:srgbClr val="FFFFFF"/>
              </a:solidFill>
            </a:endParaRPr>
          </a:p>
        </p:txBody>
      </p:sp>
      <p:sp>
        <p:nvSpPr>
          <p:cNvPr id="5" name="Прямоугольный треугольник 8"/>
          <p:cNvSpPr/>
          <p:nvPr userDrawn="1"/>
        </p:nvSpPr>
        <p:spPr>
          <a:xfrm rot="16200000">
            <a:off x="6885187" y="5395318"/>
            <a:ext cx="1403350" cy="152201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ru-RU" sz="1800">
              <a:solidFill>
                <a:srgbClr val="FFFFFF"/>
              </a:solidFill>
            </a:endParaRPr>
          </a:p>
        </p:txBody>
      </p:sp>
      <p:sp>
        <p:nvSpPr>
          <p:cNvPr id="2" name="Заголовок 1"/>
          <p:cNvSpPr>
            <a:spLocks noGrp="1"/>
          </p:cNvSpPr>
          <p:nvPr>
            <p:ph type="ctrTitle"/>
          </p:nvPr>
        </p:nvSpPr>
        <p:spPr>
          <a:xfrm>
            <a:off x="1129904" y="3852341"/>
            <a:ext cx="5695950" cy="1592785"/>
          </a:xfrm>
        </p:spPr>
        <p:txBody>
          <a:bodyPr anchor="b"/>
          <a:lstStyle>
            <a:lvl1pPr>
              <a:defRPr baseline="0">
                <a:solidFill>
                  <a:schemeClr val="bg1"/>
                </a:solidFill>
              </a:defRPr>
            </a:lvl1pPr>
          </a:lstStyle>
          <a:p>
            <a:r>
              <a:rPr lang="ru-RU"/>
              <a:t>Образец заголовка</a:t>
            </a:r>
            <a:endParaRPr lang="ru-RU" dirty="0"/>
          </a:p>
        </p:txBody>
      </p:sp>
      <p:sp>
        <p:nvSpPr>
          <p:cNvPr id="6" name="Дата 3"/>
          <p:cNvSpPr>
            <a:spLocks noGrp="1"/>
          </p:cNvSpPr>
          <p:nvPr>
            <p:ph type="dt" sz="half" idx="10"/>
          </p:nvPr>
        </p:nvSpPr>
        <p:spPr/>
        <p:txBody>
          <a:bodyPr/>
          <a:lstStyle>
            <a:lvl1pPr>
              <a:defRPr>
                <a:solidFill>
                  <a:schemeClr val="tx1"/>
                </a:solidFill>
              </a:defRPr>
            </a:lvl1pPr>
          </a:lstStyle>
          <a:p>
            <a:pPr>
              <a:defRPr/>
            </a:pPr>
            <a:r>
              <a:rPr lang="ru-RU">
                <a:solidFill>
                  <a:srgbClr val="0085CD"/>
                </a:solidFill>
              </a:rPr>
              <a:t>09.09.2016</a:t>
            </a:r>
            <a:endParaRPr lang="ru-RU" dirty="0">
              <a:solidFill>
                <a:srgbClr val="0085CD"/>
              </a:solidFill>
            </a:endParaRPr>
          </a:p>
        </p:txBody>
      </p:sp>
      <p:sp>
        <p:nvSpPr>
          <p:cNvPr id="7" name="Нижний колонтитул 4"/>
          <p:cNvSpPr>
            <a:spLocks noGrp="1"/>
          </p:cNvSpPr>
          <p:nvPr>
            <p:ph type="ftr" sz="quarter" idx="11"/>
          </p:nvPr>
        </p:nvSpPr>
        <p:spPr/>
        <p:txBody>
          <a:bodyPr/>
          <a:lstStyle>
            <a:lvl1pPr>
              <a:defRPr>
                <a:solidFill>
                  <a:schemeClr val="tx1"/>
                </a:solidFill>
              </a:defRPr>
            </a:lvl1pPr>
          </a:lstStyle>
          <a:p>
            <a:pPr>
              <a:defRPr/>
            </a:pPr>
            <a:endParaRPr lang="ru-RU" dirty="0">
              <a:solidFill>
                <a:srgbClr val="0085CD"/>
              </a:solidFill>
            </a:endParaRPr>
          </a:p>
        </p:txBody>
      </p:sp>
      <p:sp>
        <p:nvSpPr>
          <p:cNvPr id="8" name="Номер слайда 5"/>
          <p:cNvSpPr>
            <a:spLocks noGrp="1"/>
          </p:cNvSpPr>
          <p:nvPr>
            <p:ph type="sldNum" sz="quarter" idx="12"/>
          </p:nvPr>
        </p:nvSpPr>
        <p:spPr/>
        <p:txBody>
          <a:bodyPr/>
          <a:lstStyle>
            <a:lvl1pPr>
              <a:defRPr/>
            </a:lvl1pPr>
          </a:lstStyle>
          <a:p>
            <a:pPr>
              <a:defRPr/>
            </a:pPr>
            <a:fld id="{2ACF654D-7453-49AE-A734-224FC6614AFB}" type="slidenum">
              <a:rPr lang="ru-RU">
                <a:solidFill>
                  <a:srgbClr val="0085CD"/>
                </a:solidFill>
              </a:rPr>
              <a:pPr>
                <a:defRPr/>
              </a:pPr>
              <a:t>‹#›</a:t>
            </a:fld>
            <a:endParaRPr lang="ru-RU">
              <a:solidFill>
                <a:srgbClr val="0085CD"/>
              </a:solidFill>
            </a:endParaRPr>
          </a:p>
        </p:txBody>
      </p:sp>
    </p:spTree>
    <p:extLst>
      <p:ext uri="{BB962C8B-B14F-4D97-AF65-F5344CB8AC3E}">
        <p14:creationId xmlns:p14="http://schemas.microsoft.com/office/powerpoint/2010/main" val="1112394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pic>
        <p:nvPicPr>
          <p:cNvPr id="6" name="Рисунок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78098" y="330637"/>
            <a:ext cx="1872208" cy="597243"/>
          </a:xfrm>
          <a:prstGeom prst="rect">
            <a:avLst/>
          </a:prstGeom>
        </p:spPr>
      </p:pic>
      <p:cxnSp>
        <p:nvCxnSpPr>
          <p:cNvPr id="8" name="Прямая соединительная линия 7"/>
          <p:cNvCxnSpPr/>
          <p:nvPr userDrawn="1"/>
        </p:nvCxnSpPr>
        <p:spPr>
          <a:xfrm>
            <a:off x="428229" y="1125538"/>
            <a:ext cx="904954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428228" y="6381750"/>
            <a:ext cx="1687384" cy="215900"/>
          </a:xfrm>
          <a:prstGeom prst="rect">
            <a:avLst/>
          </a:prstGeom>
          <a:noFill/>
        </p:spPr>
        <p:txBody>
          <a:bodyPr anchor="ctr"/>
          <a:lstStyle/>
          <a:p>
            <a:pPr defTabSz="914400">
              <a:defRPr/>
            </a:pPr>
            <a:r>
              <a:rPr lang="ru-RU" sz="800" dirty="0">
                <a:solidFill>
                  <a:srgbClr val="575757"/>
                </a:solidFill>
                <a:latin typeface="Segoe UI" panose="020B0502040204020203" pitchFamily="34" charset="0"/>
                <a:cs typeface="Segoe UI" panose="020B0502040204020203" pitchFamily="34" charset="0"/>
              </a:rPr>
              <a:t>Фонд развития моногородов</a:t>
            </a:r>
            <a:endParaRPr lang="ru-RU" sz="1050" dirty="0">
              <a:solidFill>
                <a:srgbClr val="0085CD"/>
              </a:solidFill>
              <a:latin typeface="Segoe UI" panose="020B0502040204020203" pitchFamily="34" charset="0"/>
              <a:cs typeface="Segoe UI" panose="020B0502040204020203" pitchFamily="34" charset="0"/>
            </a:endParaRPr>
          </a:p>
        </p:txBody>
      </p:sp>
      <p:sp>
        <p:nvSpPr>
          <p:cNvPr id="11" name="Прямоугольник 13"/>
          <p:cNvSpPr/>
          <p:nvPr userDrawn="1"/>
        </p:nvSpPr>
        <p:spPr>
          <a:xfrm>
            <a:off x="2115613" y="6335714"/>
            <a:ext cx="213254" cy="307975"/>
          </a:xfrm>
          <a:prstGeom prst="rect">
            <a:avLst/>
          </a:prstGeom>
        </p:spPr>
        <p:txBody>
          <a:bodyPr>
            <a:spAutoFit/>
          </a:bodyPr>
          <a:lstStyle/>
          <a:p>
            <a:pPr defTabSz="914400">
              <a:defRPr/>
            </a:pPr>
            <a:r>
              <a:rPr lang="ru-RU" sz="1400" dirty="0">
                <a:solidFill>
                  <a:srgbClr val="0085CD"/>
                </a:solidFill>
              </a:rPr>
              <a:t>/</a:t>
            </a:r>
          </a:p>
        </p:txBody>
      </p:sp>
      <p:sp>
        <p:nvSpPr>
          <p:cNvPr id="12" name="Прямоугольник 14"/>
          <p:cNvSpPr/>
          <p:nvPr userDrawn="1"/>
        </p:nvSpPr>
        <p:spPr>
          <a:xfrm>
            <a:off x="3052900" y="6327776"/>
            <a:ext cx="213254" cy="307975"/>
          </a:xfrm>
          <a:prstGeom prst="rect">
            <a:avLst/>
          </a:prstGeom>
        </p:spPr>
        <p:txBody>
          <a:bodyPr>
            <a:spAutoFit/>
          </a:bodyPr>
          <a:lstStyle/>
          <a:p>
            <a:pPr defTabSz="914400">
              <a:defRPr/>
            </a:pPr>
            <a:r>
              <a:rPr lang="ru-RU" sz="1400" dirty="0">
                <a:solidFill>
                  <a:srgbClr val="0085CD"/>
                </a:solidFill>
              </a:rPr>
              <a:t>/</a:t>
            </a:r>
          </a:p>
        </p:txBody>
      </p:sp>
      <p:sp>
        <p:nvSpPr>
          <p:cNvPr id="13" name="Нижний колонтитул 3"/>
          <p:cNvSpPr>
            <a:spLocks noGrp="1"/>
          </p:cNvSpPr>
          <p:nvPr>
            <p:ph type="ftr" sz="quarter" idx="16"/>
          </p:nvPr>
        </p:nvSpPr>
        <p:spPr>
          <a:xfrm>
            <a:off x="3236425" y="6381750"/>
            <a:ext cx="5304974" cy="215900"/>
          </a:xfrm>
        </p:spPr>
        <p:txBody>
          <a:bodyPr/>
          <a:lstStyle>
            <a:lvl1pPr>
              <a:defRPr sz="800">
                <a:latin typeface="Segoe UI" panose="020B0502040204020203" pitchFamily="34" charset="0"/>
                <a:cs typeface="Segoe UI" panose="020B0502040204020203" pitchFamily="34" charset="0"/>
              </a:defRPr>
            </a:lvl1pPr>
          </a:lstStyle>
          <a:p>
            <a:pPr>
              <a:defRPr/>
            </a:pPr>
            <a:endParaRPr lang="ru-RU" dirty="0">
              <a:solidFill>
                <a:srgbClr val="575757"/>
              </a:solidFill>
            </a:endParaRPr>
          </a:p>
        </p:txBody>
      </p:sp>
      <p:sp>
        <p:nvSpPr>
          <p:cNvPr id="14" name="Номер слайда 4"/>
          <p:cNvSpPr>
            <a:spLocks noGrp="1"/>
          </p:cNvSpPr>
          <p:nvPr>
            <p:ph type="sldNum" sz="quarter" idx="17"/>
          </p:nvPr>
        </p:nvSpPr>
        <p:spPr>
          <a:xfrm>
            <a:off x="8619596" y="6381750"/>
            <a:ext cx="858177" cy="215900"/>
          </a:xfrm>
        </p:spPr>
        <p:txBody>
          <a:bodyPr/>
          <a:lstStyle>
            <a:lvl1pPr>
              <a:defRPr sz="1400">
                <a:latin typeface="Segoe UI" panose="020B0502040204020203" pitchFamily="34" charset="0"/>
                <a:cs typeface="Segoe UI" panose="020B0502040204020203" pitchFamily="34" charset="0"/>
              </a:defRPr>
            </a:lvl1pPr>
          </a:lstStyle>
          <a:p>
            <a:pPr>
              <a:defRPr/>
            </a:pPr>
            <a:fld id="{A579CE93-32AB-4912-98B9-47BE1E5E5C16}" type="slidenum">
              <a:rPr lang="ru-RU" smtClean="0">
                <a:solidFill>
                  <a:srgbClr val="0085CD"/>
                </a:solidFill>
              </a:rPr>
              <a:pPr>
                <a:defRPr/>
              </a:pPr>
              <a:t>‹#›</a:t>
            </a:fld>
            <a:endParaRPr lang="ru-RU" dirty="0">
              <a:solidFill>
                <a:srgbClr val="0085CD"/>
              </a:solidFill>
            </a:endParaRPr>
          </a:p>
        </p:txBody>
      </p:sp>
      <p:sp>
        <p:nvSpPr>
          <p:cNvPr id="15" name="Дата 2"/>
          <p:cNvSpPr>
            <a:spLocks noGrp="1"/>
          </p:cNvSpPr>
          <p:nvPr>
            <p:ph type="dt" sz="half" idx="18"/>
          </p:nvPr>
        </p:nvSpPr>
        <p:spPr>
          <a:xfrm>
            <a:off x="2222240" y="6380163"/>
            <a:ext cx="937287" cy="215900"/>
          </a:xfrm>
        </p:spPr>
        <p:txBody>
          <a:bodyPr/>
          <a:lstStyle>
            <a:lvl1pPr>
              <a:defRPr sz="800">
                <a:latin typeface="Segoe UI" panose="020B0502040204020203" pitchFamily="34" charset="0"/>
                <a:cs typeface="Segoe UI" panose="020B0502040204020203" pitchFamily="34" charset="0"/>
              </a:defRPr>
            </a:lvl1pPr>
          </a:lstStyle>
          <a:p>
            <a:pPr>
              <a:defRPr/>
            </a:pPr>
            <a:r>
              <a:rPr lang="ru-RU">
                <a:solidFill>
                  <a:srgbClr val="575757"/>
                </a:solidFill>
              </a:rPr>
              <a:t>09.09.2016</a:t>
            </a:r>
            <a:endParaRPr lang="ru-RU" dirty="0">
              <a:solidFill>
                <a:srgbClr val="575757"/>
              </a:solidFill>
            </a:endParaRPr>
          </a:p>
        </p:txBody>
      </p:sp>
    </p:spTree>
    <p:extLst>
      <p:ext uri="{BB962C8B-B14F-4D97-AF65-F5344CB8AC3E}">
        <p14:creationId xmlns:p14="http://schemas.microsoft.com/office/powerpoint/2010/main" val="52631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Последний слайд">
    <p:spTree>
      <p:nvGrpSpPr>
        <p:cNvPr id="1" name=""/>
        <p:cNvGrpSpPr/>
        <p:nvPr/>
      </p:nvGrpSpPr>
      <p:grpSpPr>
        <a:xfrm>
          <a:off x="0" y="0"/>
          <a:ext cx="0" cy="0"/>
          <a:chOff x="0" y="0"/>
          <a:chExt cx="0" cy="0"/>
        </a:xfrm>
      </p:grpSpPr>
      <p:sp>
        <p:nvSpPr>
          <p:cNvPr id="4" name="Прямоугольник 2"/>
          <p:cNvSpPr/>
          <p:nvPr userDrawn="1"/>
        </p:nvSpPr>
        <p:spPr>
          <a:xfrm>
            <a:off x="0" y="1557338"/>
            <a:ext cx="8347869" cy="5300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ru-RU" sz="1800">
              <a:solidFill>
                <a:srgbClr val="FFFFFF"/>
              </a:solidFill>
            </a:endParaRPr>
          </a:p>
        </p:txBody>
      </p:sp>
      <p:sp>
        <p:nvSpPr>
          <p:cNvPr id="5" name="Прямоугольный треугольник 7"/>
          <p:cNvSpPr/>
          <p:nvPr userDrawn="1"/>
        </p:nvSpPr>
        <p:spPr>
          <a:xfrm rot="5400000">
            <a:off x="43458" y="1513880"/>
            <a:ext cx="1042987" cy="112990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ru-RU" sz="1800">
              <a:solidFill>
                <a:srgbClr val="FFFFFF"/>
              </a:solidFill>
            </a:endParaRPr>
          </a:p>
        </p:txBody>
      </p:sp>
      <p:sp>
        <p:nvSpPr>
          <p:cNvPr id="6" name="Прямоугольный треугольник 8"/>
          <p:cNvSpPr/>
          <p:nvPr userDrawn="1"/>
        </p:nvSpPr>
        <p:spPr>
          <a:xfrm rot="16200000">
            <a:off x="6885187" y="5395318"/>
            <a:ext cx="1403350" cy="152201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ru-RU" sz="1800">
              <a:solidFill>
                <a:srgbClr val="FFFFFF"/>
              </a:solidFill>
            </a:endParaRPr>
          </a:p>
        </p:txBody>
      </p:sp>
      <p:sp>
        <p:nvSpPr>
          <p:cNvPr id="13" name="Заголовок 1"/>
          <p:cNvSpPr>
            <a:spLocks noGrp="1"/>
          </p:cNvSpPr>
          <p:nvPr>
            <p:ph type="ctrTitle"/>
          </p:nvPr>
        </p:nvSpPr>
        <p:spPr>
          <a:xfrm>
            <a:off x="1052513" y="2565401"/>
            <a:ext cx="4915165" cy="1512887"/>
          </a:xfrm>
        </p:spPr>
        <p:txBody>
          <a:bodyPr/>
          <a:lstStyle>
            <a:lvl1pPr>
              <a:defRPr baseline="0">
                <a:solidFill>
                  <a:schemeClr val="bg1"/>
                </a:solidFill>
              </a:defRPr>
            </a:lvl1pPr>
          </a:lstStyle>
          <a:p>
            <a:r>
              <a:rPr lang="ru-RU"/>
              <a:t>Образец заголовка</a:t>
            </a:r>
            <a:endParaRPr lang="ru-RU" dirty="0"/>
          </a:p>
        </p:txBody>
      </p:sp>
      <p:sp>
        <p:nvSpPr>
          <p:cNvPr id="14" name="Подзаголовок 2"/>
          <p:cNvSpPr>
            <a:spLocks noGrp="1"/>
          </p:cNvSpPr>
          <p:nvPr>
            <p:ph type="subTitle" idx="1"/>
          </p:nvPr>
        </p:nvSpPr>
        <p:spPr>
          <a:xfrm>
            <a:off x="1052513" y="4078288"/>
            <a:ext cx="4915165" cy="1438275"/>
          </a:xfrm>
        </p:spPr>
        <p:txBody>
          <a:bodyPr anchor="b">
            <a:normAutofit/>
          </a:bodyPr>
          <a:lstStyle>
            <a:lvl1pPr marL="0" indent="0" algn="l">
              <a:buNone/>
              <a:defRPr sz="16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ru-RU" dirty="0"/>
          </a:p>
        </p:txBody>
      </p:sp>
      <p:sp>
        <p:nvSpPr>
          <p:cNvPr id="7" name="Дата 3"/>
          <p:cNvSpPr>
            <a:spLocks noGrp="1"/>
          </p:cNvSpPr>
          <p:nvPr>
            <p:ph type="dt" sz="half" idx="10"/>
          </p:nvPr>
        </p:nvSpPr>
        <p:spPr/>
        <p:txBody>
          <a:bodyPr/>
          <a:lstStyle>
            <a:lvl1pPr>
              <a:defRPr>
                <a:solidFill>
                  <a:schemeClr val="tx1"/>
                </a:solidFill>
              </a:defRPr>
            </a:lvl1pPr>
          </a:lstStyle>
          <a:p>
            <a:pPr>
              <a:defRPr/>
            </a:pPr>
            <a:r>
              <a:rPr lang="ru-RU">
                <a:solidFill>
                  <a:srgbClr val="0085CD"/>
                </a:solidFill>
              </a:rPr>
              <a:t>09.09.2016</a:t>
            </a:r>
            <a:endParaRPr lang="ru-RU" dirty="0">
              <a:solidFill>
                <a:srgbClr val="0085CD"/>
              </a:solidFill>
            </a:endParaRPr>
          </a:p>
        </p:txBody>
      </p:sp>
      <p:sp>
        <p:nvSpPr>
          <p:cNvPr id="8" name="Нижний колонтитул 4"/>
          <p:cNvSpPr>
            <a:spLocks noGrp="1"/>
          </p:cNvSpPr>
          <p:nvPr>
            <p:ph type="ftr" sz="quarter" idx="11"/>
          </p:nvPr>
        </p:nvSpPr>
        <p:spPr/>
        <p:txBody>
          <a:bodyPr/>
          <a:lstStyle>
            <a:lvl1pPr>
              <a:defRPr>
                <a:solidFill>
                  <a:schemeClr val="tx1"/>
                </a:solidFill>
              </a:defRPr>
            </a:lvl1pPr>
          </a:lstStyle>
          <a:p>
            <a:pPr>
              <a:defRPr/>
            </a:pPr>
            <a:endParaRPr lang="ru-RU" dirty="0">
              <a:solidFill>
                <a:srgbClr val="0085CD"/>
              </a:solidFill>
            </a:endParaRPr>
          </a:p>
        </p:txBody>
      </p:sp>
      <p:sp>
        <p:nvSpPr>
          <p:cNvPr id="9" name="Номер слайда 5"/>
          <p:cNvSpPr>
            <a:spLocks noGrp="1"/>
          </p:cNvSpPr>
          <p:nvPr>
            <p:ph type="sldNum" sz="quarter" idx="12"/>
          </p:nvPr>
        </p:nvSpPr>
        <p:spPr/>
        <p:txBody>
          <a:bodyPr/>
          <a:lstStyle>
            <a:lvl1pPr>
              <a:defRPr>
                <a:solidFill>
                  <a:schemeClr val="bg1"/>
                </a:solidFill>
              </a:defRPr>
            </a:lvl1pPr>
          </a:lstStyle>
          <a:p>
            <a:pPr>
              <a:defRPr/>
            </a:pPr>
            <a:fld id="{34E57940-6AE5-435D-AF5B-ED5C699B2128}"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348931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4" name="Группа 9"/>
          <p:cNvGrpSpPr/>
          <p:nvPr userDrawn="1"/>
        </p:nvGrpSpPr>
        <p:grpSpPr>
          <a:xfrm>
            <a:off x="1" y="0"/>
            <a:ext cx="9906001" cy="6858000"/>
            <a:chOff x="0" y="0"/>
            <a:chExt cx="9144001" cy="6858000"/>
          </a:xfrm>
          <a:solidFill>
            <a:srgbClr val="FFFFFF"/>
          </a:solidFill>
        </p:grpSpPr>
        <p:grpSp>
          <p:nvGrpSpPr>
            <p:cNvPr id="5" name="Группа 7"/>
            <p:cNvGrpSpPr/>
            <p:nvPr/>
          </p:nvGrpSpPr>
          <p:grpSpPr>
            <a:xfrm>
              <a:off x="0" y="0"/>
              <a:ext cx="9144000" cy="6858000"/>
              <a:chOff x="0" y="0"/>
              <a:chExt cx="9144000" cy="6858000"/>
            </a:xfrm>
            <a:grpFill/>
          </p:grpSpPr>
          <p:sp>
            <p:nvSpPr>
              <p:cNvPr id="8" name="Прямоугольник 6"/>
              <p:cNvSpPr/>
              <p:nvPr/>
            </p:nvSpPr>
            <p:spPr>
              <a:xfrm>
                <a:off x="0" y="4365625"/>
                <a:ext cx="9144000" cy="24923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ru-RU" sz="1800">
                  <a:solidFill>
                    <a:srgbClr val="FFFFFF"/>
                  </a:solidFill>
                </a:endParaRPr>
              </a:p>
            </p:txBody>
          </p:sp>
          <p:sp>
            <p:nvSpPr>
              <p:cNvPr id="9" name="Прямоугольник 14"/>
              <p:cNvSpPr/>
              <p:nvPr/>
            </p:nvSpPr>
            <p:spPr>
              <a:xfrm>
                <a:off x="0" y="0"/>
                <a:ext cx="3635375" cy="4365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ru-RU" sz="1800">
                  <a:solidFill>
                    <a:srgbClr val="FFFFFF"/>
                  </a:solidFill>
                </a:endParaRPr>
              </a:p>
            </p:txBody>
          </p:sp>
        </p:grpSp>
        <p:sp>
          <p:nvSpPr>
            <p:cNvPr id="6" name="Прямоугольный треугольник 8"/>
            <p:cNvSpPr/>
            <p:nvPr/>
          </p:nvSpPr>
          <p:spPr>
            <a:xfrm rot="16200000">
              <a:off x="7704864" y="2926487"/>
              <a:ext cx="1440000" cy="143827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ru-RU" sz="1800">
                <a:solidFill>
                  <a:srgbClr val="FFFFFF"/>
                </a:solidFill>
              </a:endParaRPr>
            </a:p>
          </p:txBody>
        </p:sp>
        <p:sp>
          <p:nvSpPr>
            <p:cNvPr id="7" name="Прямоугольный треугольник 17"/>
            <p:cNvSpPr/>
            <p:nvPr/>
          </p:nvSpPr>
          <p:spPr>
            <a:xfrm rot="5400000">
              <a:off x="3635264" y="633"/>
              <a:ext cx="1160465" cy="11592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ru-RU" sz="1800">
                <a:solidFill>
                  <a:srgbClr val="FFFFFF"/>
                </a:solidFill>
              </a:endParaRPr>
            </a:p>
          </p:txBody>
        </p:sp>
      </p:grpSp>
      <p:grpSp>
        <p:nvGrpSpPr>
          <p:cNvPr id="10" name="Группа 16"/>
          <p:cNvGrpSpPr>
            <a:grpSpLocks/>
          </p:cNvGrpSpPr>
          <p:nvPr userDrawn="1"/>
        </p:nvGrpSpPr>
        <p:grpSpPr bwMode="auto">
          <a:xfrm>
            <a:off x="0" y="1160463"/>
            <a:ext cx="8347869" cy="3708400"/>
            <a:chOff x="1" y="1160463"/>
            <a:chExt cx="7705724" cy="3708402"/>
          </a:xfrm>
        </p:grpSpPr>
        <p:sp>
          <p:nvSpPr>
            <p:cNvPr id="11" name="Прямоугольник 15"/>
            <p:cNvSpPr/>
            <p:nvPr userDrawn="1"/>
          </p:nvSpPr>
          <p:spPr>
            <a:xfrm>
              <a:off x="1" y="1160463"/>
              <a:ext cx="3635375" cy="37084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ru-RU" sz="1800">
                <a:solidFill>
                  <a:srgbClr val="FFFFFF"/>
                </a:solidFill>
              </a:endParaRPr>
            </a:p>
          </p:txBody>
        </p:sp>
        <p:sp>
          <p:nvSpPr>
            <p:cNvPr id="12" name="Прямоугольник 20"/>
            <p:cNvSpPr/>
            <p:nvPr userDrawn="1"/>
          </p:nvSpPr>
          <p:spPr>
            <a:xfrm>
              <a:off x="3635376" y="4365627"/>
              <a:ext cx="4070349" cy="5032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ru-RU" sz="1800">
                <a:solidFill>
                  <a:srgbClr val="FFFFFF"/>
                </a:solidFill>
              </a:endParaRPr>
            </a:p>
          </p:txBody>
        </p:sp>
      </p:grpSp>
      <p:grpSp>
        <p:nvGrpSpPr>
          <p:cNvPr id="13" name="Группа 10"/>
          <p:cNvGrpSpPr/>
          <p:nvPr userDrawn="1"/>
        </p:nvGrpSpPr>
        <p:grpSpPr>
          <a:xfrm>
            <a:off x="-5328" y="1"/>
            <a:ext cx="9909609" cy="6858001"/>
            <a:chOff x="0" y="0"/>
            <a:chExt cx="9147331" cy="6858001"/>
          </a:xfrm>
          <a:solidFill>
            <a:srgbClr val="FFFFFF">
              <a:alpha val="50196"/>
            </a:srgbClr>
          </a:solidFill>
        </p:grpSpPr>
        <p:sp>
          <p:nvSpPr>
            <p:cNvPr id="14" name="Прямоугольник 19"/>
            <p:cNvSpPr/>
            <p:nvPr/>
          </p:nvSpPr>
          <p:spPr>
            <a:xfrm>
              <a:off x="0" y="0"/>
              <a:ext cx="9147331" cy="11604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ru-RU" sz="1800">
                <a:solidFill>
                  <a:srgbClr val="FFFFFF"/>
                </a:solidFill>
              </a:endParaRPr>
            </a:p>
          </p:txBody>
        </p:sp>
        <p:sp>
          <p:nvSpPr>
            <p:cNvPr id="15" name="Прямоугольник 24"/>
            <p:cNvSpPr/>
            <p:nvPr/>
          </p:nvSpPr>
          <p:spPr>
            <a:xfrm>
              <a:off x="7705726" y="1160463"/>
              <a:ext cx="1436688" cy="56975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ru-RU" sz="1800">
                <a:solidFill>
                  <a:srgbClr val="FFFFFF"/>
                </a:solidFill>
              </a:endParaRPr>
            </a:p>
          </p:txBody>
        </p:sp>
      </p:grpSp>
      <p:sp>
        <p:nvSpPr>
          <p:cNvPr id="2" name="Заголовок 1"/>
          <p:cNvSpPr>
            <a:spLocks noGrp="1"/>
          </p:cNvSpPr>
          <p:nvPr>
            <p:ph type="ctrTitle"/>
          </p:nvPr>
        </p:nvSpPr>
        <p:spPr>
          <a:xfrm>
            <a:off x="428228" y="1268413"/>
            <a:ext cx="3510660" cy="1512887"/>
          </a:xfrm>
        </p:spPr>
        <p:txBody>
          <a:bodyPr/>
          <a:lstStyle>
            <a:lvl1pPr>
              <a:defRPr baseline="0">
                <a:solidFill>
                  <a:schemeClr val="bg1"/>
                </a:solidFill>
              </a:defRPr>
            </a:lvl1pPr>
          </a:lstStyle>
          <a:p>
            <a:r>
              <a:rPr lang="ru-RU"/>
              <a:t>Образец заголовка</a:t>
            </a:r>
            <a:endParaRPr lang="ru-RU" dirty="0"/>
          </a:p>
        </p:txBody>
      </p:sp>
      <p:sp>
        <p:nvSpPr>
          <p:cNvPr id="3" name="Подзаголовок 2"/>
          <p:cNvSpPr>
            <a:spLocks noGrp="1"/>
          </p:cNvSpPr>
          <p:nvPr>
            <p:ph type="subTitle" idx="1"/>
          </p:nvPr>
        </p:nvSpPr>
        <p:spPr>
          <a:xfrm>
            <a:off x="428229" y="2781301"/>
            <a:ext cx="3510659" cy="1511299"/>
          </a:xfrm>
        </p:spPr>
        <p:txBody>
          <a:bodyPr anchor="b">
            <a:normAutofit/>
          </a:bodyPr>
          <a:lstStyle>
            <a:lvl1pPr marL="0" indent="0" algn="l">
              <a:buNone/>
              <a:defRPr sz="16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ru-RU" dirty="0"/>
          </a:p>
        </p:txBody>
      </p:sp>
      <p:sp>
        <p:nvSpPr>
          <p:cNvPr id="17" name="Дата 3"/>
          <p:cNvSpPr>
            <a:spLocks noGrp="1"/>
          </p:cNvSpPr>
          <p:nvPr>
            <p:ph type="dt" sz="half" idx="10"/>
          </p:nvPr>
        </p:nvSpPr>
        <p:spPr/>
        <p:txBody>
          <a:bodyPr/>
          <a:lstStyle>
            <a:lvl1pPr>
              <a:defRPr sz="800">
                <a:solidFill>
                  <a:schemeClr val="bg1"/>
                </a:solidFill>
              </a:defRPr>
            </a:lvl1pPr>
          </a:lstStyle>
          <a:p>
            <a:pPr>
              <a:defRPr/>
            </a:pPr>
            <a:r>
              <a:rPr lang="ru-RU">
                <a:solidFill>
                  <a:srgbClr val="FFFFFF"/>
                </a:solidFill>
              </a:rPr>
              <a:t>09.09.2016</a:t>
            </a:r>
            <a:endParaRPr lang="ru-RU" dirty="0">
              <a:solidFill>
                <a:srgbClr val="FFFFFF"/>
              </a:solidFill>
            </a:endParaRPr>
          </a:p>
        </p:txBody>
      </p:sp>
      <p:sp>
        <p:nvSpPr>
          <p:cNvPr id="18" name="Нижний колонтитул 4"/>
          <p:cNvSpPr>
            <a:spLocks noGrp="1"/>
          </p:cNvSpPr>
          <p:nvPr>
            <p:ph type="ftr" sz="quarter" idx="11"/>
          </p:nvPr>
        </p:nvSpPr>
        <p:spPr/>
        <p:txBody>
          <a:bodyPr/>
          <a:lstStyle>
            <a:lvl1pPr>
              <a:defRPr sz="800">
                <a:solidFill>
                  <a:schemeClr val="bg1"/>
                </a:solidFill>
              </a:defRPr>
            </a:lvl1pPr>
          </a:lstStyle>
          <a:p>
            <a:pPr>
              <a:defRPr/>
            </a:pPr>
            <a:endParaRPr lang="ru-RU" dirty="0">
              <a:solidFill>
                <a:srgbClr val="FFFFFF"/>
              </a:solidFill>
            </a:endParaRPr>
          </a:p>
        </p:txBody>
      </p:sp>
      <p:sp>
        <p:nvSpPr>
          <p:cNvPr id="19" name="Номер слайда 5"/>
          <p:cNvSpPr>
            <a:spLocks noGrp="1"/>
          </p:cNvSpPr>
          <p:nvPr>
            <p:ph type="sldNum" sz="quarter" idx="12"/>
          </p:nvPr>
        </p:nvSpPr>
        <p:spPr/>
        <p:txBody>
          <a:bodyPr/>
          <a:lstStyle>
            <a:lvl1pPr>
              <a:defRPr>
                <a:solidFill>
                  <a:schemeClr val="bg1"/>
                </a:solidFill>
              </a:defRPr>
            </a:lvl1pPr>
          </a:lstStyle>
          <a:p>
            <a:pPr>
              <a:defRPr/>
            </a:pPr>
            <a:fld id="{63E9ED05-826E-43C2-B166-C9DF11FFF99D}" type="slidenum">
              <a:rPr lang="ru-RU">
                <a:solidFill>
                  <a:srgbClr val="FFFFFF"/>
                </a:solidFill>
              </a:rPr>
              <a:pPr>
                <a:defRPr/>
              </a:pPr>
              <a:t>‹#›</a:t>
            </a:fld>
            <a:endParaRPr lang="ru-RU" dirty="0">
              <a:solidFill>
                <a:srgbClr val="FFFFFF"/>
              </a:solidFill>
            </a:endParaRPr>
          </a:p>
        </p:txBody>
      </p:sp>
      <p:pic>
        <p:nvPicPr>
          <p:cNvPr id="21" name="Рисунок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8" y="5293631"/>
            <a:ext cx="3209080" cy="1023711"/>
          </a:xfrm>
          <a:prstGeom prst="rect">
            <a:avLst/>
          </a:prstGeom>
        </p:spPr>
      </p:pic>
    </p:spTree>
    <p:extLst>
      <p:ext uri="{BB962C8B-B14F-4D97-AF65-F5344CB8AC3E}">
        <p14:creationId xmlns:p14="http://schemas.microsoft.com/office/powerpoint/2010/main" val="3550745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Титульный слайд_2">
    <p:spTree>
      <p:nvGrpSpPr>
        <p:cNvPr id="1" name=""/>
        <p:cNvGrpSpPr/>
        <p:nvPr/>
      </p:nvGrpSpPr>
      <p:grpSpPr>
        <a:xfrm>
          <a:off x="0" y="0"/>
          <a:ext cx="0" cy="0"/>
          <a:chOff x="0" y="0"/>
          <a:chExt cx="0" cy="0"/>
        </a:xfrm>
      </p:grpSpPr>
      <p:sp>
        <p:nvSpPr>
          <p:cNvPr id="4" name="Прямоугольник 2"/>
          <p:cNvSpPr/>
          <p:nvPr userDrawn="1"/>
        </p:nvSpPr>
        <p:spPr>
          <a:xfrm>
            <a:off x="0" y="1557338"/>
            <a:ext cx="8347869" cy="5300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ru-RU" sz="1800">
              <a:solidFill>
                <a:srgbClr val="FFFFFF"/>
              </a:solidFill>
            </a:endParaRPr>
          </a:p>
        </p:txBody>
      </p:sp>
      <p:sp>
        <p:nvSpPr>
          <p:cNvPr id="5" name="Прямоугольный треугольник 7"/>
          <p:cNvSpPr/>
          <p:nvPr userDrawn="1"/>
        </p:nvSpPr>
        <p:spPr>
          <a:xfrm rot="5400000">
            <a:off x="43458" y="1513880"/>
            <a:ext cx="1042987" cy="112990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ru-RU" sz="1800">
              <a:solidFill>
                <a:srgbClr val="FFFFFF"/>
              </a:solidFill>
            </a:endParaRPr>
          </a:p>
        </p:txBody>
      </p:sp>
      <p:sp>
        <p:nvSpPr>
          <p:cNvPr id="6" name="Прямоугольный треугольник 8"/>
          <p:cNvSpPr/>
          <p:nvPr userDrawn="1"/>
        </p:nvSpPr>
        <p:spPr>
          <a:xfrm rot="16200000">
            <a:off x="6885187" y="5395318"/>
            <a:ext cx="1403350" cy="152201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ru-RU" sz="1800">
              <a:solidFill>
                <a:srgbClr val="FFFFFF"/>
              </a:solidFill>
            </a:endParaRPr>
          </a:p>
        </p:txBody>
      </p:sp>
      <p:sp>
        <p:nvSpPr>
          <p:cNvPr id="13" name="Заголовок 1"/>
          <p:cNvSpPr>
            <a:spLocks noGrp="1"/>
          </p:cNvSpPr>
          <p:nvPr>
            <p:ph type="ctrTitle"/>
          </p:nvPr>
        </p:nvSpPr>
        <p:spPr>
          <a:xfrm>
            <a:off x="1052513" y="2565401"/>
            <a:ext cx="4915165" cy="1512887"/>
          </a:xfrm>
        </p:spPr>
        <p:txBody>
          <a:bodyPr/>
          <a:lstStyle>
            <a:lvl1pPr>
              <a:defRPr baseline="0">
                <a:solidFill>
                  <a:schemeClr val="bg1"/>
                </a:solidFill>
              </a:defRPr>
            </a:lvl1pPr>
          </a:lstStyle>
          <a:p>
            <a:r>
              <a:rPr lang="ru-RU"/>
              <a:t>Образец заголовка</a:t>
            </a:r>
            <a:endParaRPr lang="ru-RU" dirty="0"/>
          </a:p>
        </p:txBody>
      </p:sp>
      <p:sp>
        <p:nvSpPr>
          <p:cNvPr id="14" name="Подзаголовок 2"/>
          <p:cNvSpPr>
            <a:spLocks noGrp="1"/>
          </p:cNvSpPr>
          <p:nvPr>
            <p:ph type="subTitle" idx="1"/>
          </p:nvPr>
        </p:nvSpPr>
        <p:spPr>
          <a:xfrm>
            <a:off x="1052513" y="4078288"/>
            <a:ext cx="4915165" cy="1438275"/>
          </a:xfrm>
        </p:spPr>
        <p:txBody>
          <a:bodyPr anchor="b">
            <a:normAutofit/>
          </a:bodyPr>
          <a:lstStyle>
            <a:lvl1pPr marL="0" indent="0" algn="l">
              <a:buNone/>
              <a:defRPr sz="16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ru-RU" dirty="0"/>
          </a:p>
        </p:txBody>
      </p:sp>
      <p:sp>
        <p:nvSpPr>
          <p:cNvPr id="8" name="Дата 3"/>
          <p:cNvSpPr>
            <a:spLocks noGrp="1"/>
          </p:cNvSpPr>
          <p:nvPr>
            <p:ph type="dt" sz="half" idx="10"/>
          </p:nvPr>
        </p:nvSpPr>
        <p:spPr/>
        <p:txBody>
          <a:bodyPr/>
          <a:lstStyle>
            <a:lvl1pPr>
              <a:defRPr>
                <a:solidFill>
                  <a:schemeClr val="tx1"/>
                </a:solidFill>
              </a:defRPr>
            </a:lvl1pPr>
          </a:lstStyle>
          <a:p>
            <a:pPr>
              <a:defRPr/>
            </a:pPr>
            <a:r>
              <a:rPr lang="ru-RU">
                <a:solidFill>
                  <a:srgbClr val="0085CD"/>
                </a:solidFill>
              </a:rPr>
              <a:t>09.09.2016</a:t>
            </a:r>
            <a:endParaRPr lang="ru-RU" dirty="0">
              <a:solidFill>
                <a:srgbClr val="0085CD"/>
              </a:solidFill>
            </a:endParaRPr>
          </a:p>
        </p:txBody>
      </p:sp>
      <p:sp>
        <p:nvSpPr>
          <p:cNvPr id="9" name="Нижний колонтитул 4"/>
          <p:cNvSpPr>
            <a:spLocks noGrp="1"/>
          </p:cNvSpPr>
          <p:nvPr>
            <p:ph type="ftr" sz="quarter" idx="11"/>
          </p:nvPr>
        </p:nvSpPr>
        <p:spPr/>
        <p:txBody>
          <a:bodyPr/>
          <a:lstStyle>
            <a:lvl1pPr>
              <a:defRPr>
                <a:solidFill>
                  <a:schemeClr val="tx1"/>
                </a:solidFill>
              </a:defRPr>
            </a:lvl1pPr>
          </a:lstStyle>
          <a:p>
            <a:pPr>
              <a:defRPr/>
            </a:pPr>
            <a:endParaRPr lang="ru-RU" dirty="0">
              <a:solidFill>
                <a:srgbClr val="0085CD"/>
              </a:solidFill>
            </a:endParaRPr>
          </a:p>
        </p:txBody>
      </p:sp>
      <p:sp>
        <p:nvSpPr>
          <p:cNvPr id="10" name="Номер слайда 5"/>
          <p:cNvSpPr>
            <a:spLocks noGrp="1"/>
          </p:cNvSpPr>
          <p:nvPr>
            <p:ph type="sldNum" sz="quarter" idx="12"/>
          </p:nvPr>
        </p:nvSpPr>
        <p:spPr/>
        <p:txBody>
          <a:bodyPr/>
          <a:lstStyle>
            <a:lvl1pPr>
              <a:defRPr>
                <a:solidFill>
                  <a:schemeClr val="bg1"/>
                </a:solidFill>
              </a:defRPr>
            </a:lvl1pPr>
          </a:lstStyle>
          <a:p>
            <a:pPr>
              <a:defRPr/>
            </a:pPr>
            <a:fld id="{A2C12DD8-9B9D-410D-BFC9-A2818AB0B89D}" type="slidenum">
              <a:rPr lang="ru-RU">
                <a:solidFill>
                  <a:srgbClr val="FFFFFF"/>
                </a:solidFill>
              </a:rPr>
              <a:pPr>
                <a:defRPr/>
              </a:pPr>
              <a:t>‹#›</a:t>
            </a:fld>
            <a:endParaRPr lang="ru-RU">
              <a:solidFill>
                <a:srgbClr val="FFFFFF"/>
              </a:solidFill>
            </a:endParaRPr>
          </a:p>
        </p:txBody>
      </p:sp>
      <p:pic>
        <p:nvPicPr>
          <p:cNvPr id="11" name="Рисунок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558" y="215901"/>
            <a:ext cx="2807092" cy="895475"/>
          </a:xfrm>
          <a:prstGeom prst="rect">
            <a:avLst/>
          </a:prstGeom>
        </p:spPr>
      </p:pic>
    </p:spTree>
    <p:extLst>
      <p:ext uri="{BB962C8B-B14F-4D97-AF65-F5344CB8AC3E}">
        <p14:creationId xmlns:p14="http://schemas.microsoft.com/office/powerpoint/2010/main" val="2399306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Титульный слайд_3">
    <p:spTree>
      <p:nvGrpSpPr>
        <p:cNvPr id="1" name=""/>
        <p:cNvGrpSpPr/>
        <p:nvPr/>
      </p:nvGrpSpPr>
      <p:grpSpPr>
        <a:xfrm>
          <a:off x="0" y="0"/>
          <a:ext cx="0" cy="0"/>
          <a:chOff x="0" y="0"/>
          <a:chExt cx="0" cy="0"/>
        </a:xfrm>
      </p:grpSpPr>
      <p:sp>
        <p:nvSpPr>
          <p:cNvPr id="4" name="Прямоугольник 47"/>
          <p:cNvSpPr/>
          <p:nvPr userDrawn="1"/>
        </p:nvSpPr>
        <p:spPr>
          <a:xfrm>
            <a:off x="0" y="1160463"/>
            <a:ext cx="8347869" cy="370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ru-RU" sz="1800">
              <a:solidFill>
                <a:srgbClr val="FFFFFF"/>
              </a:solidFill>
            </a:endParaRPr>
          </a:p>
        </p:txBody>
      </p:sp>
      <p:cxnSp>
        <p:nvCxnSpPr>
          <p:cNvPr id="5" name="Прямая соединительная линия 27"/>
          <p:cNvCxnSpPr/>
          <p:nvPr userDrawn="1"/>
        </p:nvCxnSpPr>
        <p:spPr>
          <a:xfrm rot="8100000">
            <a:off x="45608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28"/>
          <p:cNvCxnSpPr/>
          <p:nvPr userDrawn="1"/>
        </p:nvCxnSpPr>
        <p:spPr>
          <a:xfrm rot="8100000">
            <a:off x="47259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30"/>
          <p:cNvCxnSpPr/>
          <p:nvPr userDrawn="1"/>
        </p:nvCxnSpPr>
        <p:spPr>
          <a:xfrm rot="8100000">
            <a:off x="48910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31"/>
          <p:cNvCxnSpPr/>
          <p:nvPr userDrawn="1"/>
        </p:nvCxnSpPr>
        <p:spPr>
          <a:xfrm rot="8100000">
            <a:off x="50561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32"/>
          <p:cNvCxnSpPr/>
          <p:nvPr userDrawn="1"/>
        </p:nvCxnSpPr>
        <p:spPr>
          <a:xfrm rot="8100000">
            <a:off x="52212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33"/>
          <p:cNvCxnSpPr/>
          <p:nvPr userDrawn="1"/>
        </p:nvCxnSpPr>
        <p:spPr>
          <a:xfrm rot="8100000">
            <a:off x="53863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35"/>
          <p:cNvCxnSpPr/>
          <p:nvPr userDrawn="1"/>
        </p:nvCxnSpPr>
        <p:spPr>
          <a:xfrm rot="8100000">
            <a:off x="55514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36"/>
          <p:cNvCxnSpPr/>
          <p:nvPr userDrawn="1"/>
        </p:nvCxnSpPr>
        <p:spPr>
          <a:xfrm rot="8100000">
            <a:off x="57165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37"/>
          <p:cNvCxnSpPr/>
          <p:nvPr userDrawn="1"/>
        </p:nvCxnSpPr>
        <p:spPr>
          <a:xfrm rot="8100000">
            <a:off x="58816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38"/>
          <p:cNvCxnSpPr/>
          <p:nvPr userDrawn="1"/>
        </p:nvCxnSpPr>
        <p:spPr>
          <a:xfrm rot="8100000">
            <a:off x="60467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39"/>
          <p:cNvCxnSpPr/>
          <p:nvPr userDrawn="1"/>
        </p:nvCxnSpPr>
        <p:spPr>
          <a:xfrm rot="8100000">
            <a:off x="62118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40"/>
          <p:cNvCxnSpPr/>
          <p:nvPr userDrawn="1"/>
        </p:nvCxnSpPr>
        <p:spPr>
          <a:xfrm rot="8100000">
            <a:off x="63769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41"/>
          <p:cNvCxnSpPr/>
          <p:nvPr userDrawn="1"/>
        </p:nvCxnSpPr>
        <p:spPr>
          <a:xfrm rot="8100000">
            <a:off x="65420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21"/>
          <p:cNvCxnSpPr/>
          <p:nvPr userDrawn="1"/>
        </p:nvCxnSpPr>
        <p:spPr>
          <a:xfrm rot="8100000">
            <a:off x="40655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22"/>
          <p:cNvCxnSpPr/>
          <p:nvPr userDrawn="1"/>
        </p:nvCxnSpPr>
        <p:spPr>
          <a:xfrm rot="8100000">
            <a:off x="42306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5"/>
          <p:cNvCxnSpPr/>
          <p:nvPr userDrawn="1"/>
        </p:nvCxnSpPr>
        <p:spPr>
          <a:xfrm rot="8100000">
            <a:off x="43957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75"/>
          <p:cNvCxnSpPr/>
          <p:nvPr userDrawn="1"/>
        </p:nvCxnSpPr>
        <p:spPr>
          <a:xfrm rot="8100000">
            <a:off x="14239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76"/>
          <p:cNvCxnSpPr/>
          <p:nvPr userDrawn="1"/>
        </p:nvCxnSpPr>
        <p:spPr>
          <a:xfrm rot="8100000">
            <a:off x="15890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77"/>
          <p:cNvCxnSpPr/>
          <p:nvPr userDrawn="1"/>
        </p:nvCxnSpPr>
        <p:spPr>
          <a:xfrm rot="8100000">
            <a:off x="17541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78"/>
          <p:cNvCxnSpPr/>
          <p:nvPr userDrawn="1"/>
        </p:nvCxnSpPr>
        <p:spPr>
          <a:xfrm rot="8100000">
            <a:off x="19192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79"/>
          <p:cNvCxnSpPr/>
          <p:nvPr userDrawn="1"/>
        </p:nvCxnSpPr>
        <p:spPr>
          <a:xfrm rot="8100000">
            <a:off x="20843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80"/>
          <p:cNvCxnSpPr/>
          <p:nvPr userDrawn="1"/>
        </p:nvCxnSpPr>
        <p:spPr>
          <a:xfrm rot="8100000">
            <a:off x="22494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81"/>
          <p:cNvCxnSpPr/>
          <p:nvPr userDrawn="1"/>
        </p:nvCxnSpPr>
        <p:spPr>
          <a:xfrm rot="8100000">
            <a:off x="24145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82"/>
          <p:cNvCxnSpPr/>
          <p:nvPr userDrawn="1"/>
        </p:nvCxnSpPr>
        <p:spPr>
          <a:xfrm rot="8100000">
            <a:off x="25796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83"/>
          <p:cNvCxnSpPr/>
          <p:nvPr userDrawn="1"/>
        </p:nvCxnSpPr>
        <p:spPr>
          <a:xfrm rot="8100000">
            <a:off x="27447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84"/>
          <p:cNvCxnSpPr/>
          <p:nvPr userDrawn="1"/>
        </p:nvCxnSpPr>
        <p:spPr>
          <a:xfrm rot="8100000">
            <a:off x="29098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85"/>
          <p:cNvCxnSpPr/>
          <p:nvPr userDrawn="1"/>
        </p:nvCxnSpPr>
        <p:spPr>
          <a:xfrm rot="8100000">
            <a:off x="30749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86"/>
          <p:cNvCxnSpPr/>
          <p:nvPr userDrawn="1"/>
        </p:nvCxnSpPr>
        <p:spPr>
          <a:xfrm rot="8100000">
            <a:off x="32400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87"/>
          <p:cNvCxnSpPr/>
          <p:nvPr userDrawn="1"/>
        </p:nvCxnSpPr>
        <p:spPr>
          <a:xfrm rot="8100000">
            <a:off x="34051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88"/>
          <p:cNvCxnSpPr/>
          <p:nvPr userDrawn="1"/>
        </p:nvCxnSpPr>
        <p:spPr>
          <a:xfrm rot="8100000">
            <a:off x="35702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89"/>
          <p:cNvCxnSpPr/>
          <p:nvPr userDrawn="1"/>
        </p:nvCxnSpPr>
        <p:spPr>
          <a:xfrm rot="8100000">
            <a:off x="35702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90"/>
          <p:cNvCxnSpPr/>
          <p:nvPr userDrawn="1"/>
        </p:nvCxnSpPr>
        <p:spPr>
          <a:xfrm rot="8100000">
            <a:off x="37353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91"/>
          <p:cNvCxnSpPr/>
          <p:nvPr userDrawn="1"/>
        </p:nvCxnSpPr>
        <p:spPr>
          <a:xfrm rot="8100000">
            <a:off x="39004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93"/>
          <p:cNvCxnSpPr/>
          <p:nvPr userDrawn="1"/>
        </p:nvCxnSpPr>
        <p:spPr>
          <a:xfrm rot="8100000">
            <a:off x="9286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94"/>
          <p:cNvCxnSpPr/>
          <p:nvPr userDrawn="1"/>
        </p:nvCxnSpPr>
        <p:spPr>
          <a:xfrm rot="8100000">
            <a:off x="10937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95"/>
          <p:cNvCxnSpPr/>
          <p:nvPr userDrawn="1"/>
        </p:nvCxnSpPr>
        <p:spPr>
          <a:xfrm rot="8100000">
            <a:off x="12588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101"/>
          <p:cNvCxnSpPr/>
          <p:nvPr userDrawn="1"/>
        </p:nvCxnSpPr>
        <p:spPr>
          <a:xfrm rot="8100000">
            <a:off x="5984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102"/>
          <p:cNvCxnSpPr/>
          <p:nvPr userDrawn="1"/>
        </p:nvCxnSpPr>
        <p:spPr>
          <a:xfrm rot="8100000">
            <a:off x="7635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122"/>
          <p:cNvCxnSpPr/>
          <p:nvPr userDrawn="1"/>
        </p:nvCxnSpPr>
        <p:spPr>
          <a:xfrm rot="8100000">
            <a:off x="45712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123"/>
          <p:cNvCxnSpPr/>
          <p:nvPr userDrawn="1"/>
        </p:nvCxnSpPr>
        <p:spPr>
          <a:xfrm rot="8100000">
            <a:off x="47363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124"/>
          <p:cNvCxnSpPr/>
          <p:nvPr userDrawn="1"/>
        </p:nvCxnSpPr>
        <p:spPr>
          <a:xfrm rot="8100000">
            <a:off x="49014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125"/>
          <p:cNvCxnSpPr/>
          <p:nvPr userDrawn="1"/>
        </p:nvCxnSpPr>
        <p:spPr>
          <a:xfrm rot="8100000">
            <a:off x="50665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126"/>
          <p:cNvCxnSpPr/>
          <p:nvPr userDrawn="1"/>
        </p:nvCxnSpPr>
        <p:spPr>
          <a:xfrm rot="8100000">
            <a:off x="52316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127"/>
          <p:cNvCxnSpPr/>
          <p:nvPr userDrawn="1"/>
        </p:nvCxnSpPr>
        <p:spPr>
          <a:xfrm rot="8100000">
            <a:off x="53967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128"/>
          <p:cNvCxnSpPr/>
          <p:nvPr userDrawn="1"/>
        </p:nvCxnSpPr>
        <p:spPr>
          <a:xfrm rot="8100000">
            <a:off x="55618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129"/>
          <p:cNvCxnSpPr/>
          <p:nvPr userDrawn="1"/>
        </p:nvCxnSpPr>
        <p:spPr>
          <a:xfrm rot="8100000">
            <a:off x="57269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130"/>
          <p:cNvCxnSpPr/>
          <p:nvPr userDrawn="1"/>
        </p:nvCxnSpPr>
        <p:spPr>
          <a:xfrm rot="8100000">
            <a:off x="58920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131"/>
          <p:cNvCxnSpPr/>
          <p:nvPr userDrawn="1"/>
        </p:nvCxnSpPr>
        <p:spPr>
          <a:xfrm rot="8100000">
            <a:off x="60571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132"/>
          <p:cNvCxnSpPr/>
          <p:nvPr userDrawn="1"/>
        </p:nvCxnSpPr>
        <p:spPr>
          <a:xfrm rot="8100000">
            <a:off x="62222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133"/>
          <p:cNvCxnSpPr/>
          <p:nvPr userDrawn="1"/>
        </p:nvCxnSpPr>
        <p:spPr>
          <a:xfrm rot="8100000">
            <a:off x="63873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134"/>
          <p:cNvCxnSpPr/>
          <p:nvPr userDrawn="1"/>
        </p:nvCxnSpPr>
        <p:spPr>
          <a:xfrm rot="8100000">
            <a:off x="65524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140"/>
          <p:cNvCxnSpPr/>
          <p:nvPr userDrawn="1"/>
        </p:nvCxnSpPr>
        <p:spPr>
          <a:xfrm rot="8100000">
            <a:off x="40759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141"/>
          <p:cNvCxnSpPr/>
          <p:nvPr userDrawn="1"/>
        </p:nvCxnSpPr>
        <p:spPr>
          <a:xfrm rot="8100000">
            <a:off x="42410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142"/>
          <p:cNvCxnSpPr/>
          <p:nvPr userDrawn="1"/>
        </p:nvCxnSpPr>
        <p:spPr>
          <a:xfrm rot="8100000">
            <a:off x="44061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143"/>
          <p:cNvCxnSpPr/>
          <p:nvPr userDrawn="1"/>
        </p:nvCxnSpPr>
        <p:spPr>
          <a:xfrm rot="8100000">
            <a:off x="14343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144"/>
          <p:cNvCxnSpPr/>
          <p:nvPr userDrawn="1"/>
        </p:nvCxnSpPr>
        <p:spPr>
          <a:xfrm rot="8100000">
            <a:off x="15994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145"/>
          <p:cNvCxnSpPr/>
          <p:nvPr userDrawn="1"/>
        </p:nvCxnSpPr>
        <p:spPr>
          <a:xfrm rot="8100000">
            <a:off x="17645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146"/>
          <p:cNvCxnSpPr/>
          <p:nvPr userDrawn="1"/>
        </p:nvCxnSpPr>
        <p:spPr>
          <a:xfrm rot="8100000">
            <a:off x="19296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147"/>
          <p:cNvCxnSpPr/>
          <p:nvPr userDrawn="1"/>
        </p:nvCxnSpPr>
        <p:spPr>
          <a:xfrm rot="8100000">
            <a:off x="20947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148"/>
          <p:cNvCxnSpPr/>
          <p:nvPr userDrawn="1"/>
        </p:nvCxnSpPr>
        <p:spPr>
          <a:xfrm rot="8100000">
            <a:off x="22598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149"/>
          <p:cNvCxnSpPr/>
          <p:nvPr userDrawn="1"/>
        </p:nvCxnSpPr>
        <p:spPr>
          <a:xfrm rot="8100000">
            <a:off x="24249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150"/>
          <p:cNvCxnSpPr/>
          <p:nvPr userDrawn="1"/>
        </p:nvCxnSpPr>
        <p:spPr>
          <a:xfrm rot="8100000">
            <a:off x="25900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151"/>
          <p:cNvCxnSpPr/>
          <p:nvPr userDrawn="1"/>
        </p:nvCxnSpPr>
        <p:spPr>
          <a:xfrm rot="8100000">
            <a:off x="27551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152"/>
          <p:cNvCxnSpPr/>
          <p:nvPr userDrawn="1"/>
        </p:nvCxnSpPr>
        <p:spPr>
          <a:xfrm rot="8100000">
            <a:off x="29202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153"/>
          <p:cNvCxnSpPr/>
          <p:nvPr userDrawn="1"/>
        </p:nvCxnSpPr>
        <p:spPr>
          <a:xfrm rot="8100000">
            <a:off x="30853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154"/>
          <p:cNvCxnSpPr/>
          <p:nvPr userDrawn="1"/>
        </p:nvCxnSpPr>
        <p:spPr>
          <a:xfrm rot="8100000">
            <a:off x="32504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155"/>
          <p:cNvCxnSpPr/>
          <p:nvPr userDrawn="1"/>
        </p:nvCxnSpPr>
        <p:spPr>
          <a:xfrm rot="8100000">
            <a:off x="34155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156"/>
          <p:cNvCxnSpPr/>
          <p:nvPr userDrawn="1"/>
        </p:nvCxnSpPr>
        <p:spPr>
          <a:xfrm rot="8100000">
            <a:off x="35806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157"/>
          <p:cNvCxnSpPr/>
          <p:nvPr userDrawn="1"/>
        </p:nvCxnSpPr>
        <p:spPr>
          <a:xfrm rot="8100000">
            <a:off x="35806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158"/>
          <p:cNvCxnSpPr/>
          <p:nvPr userDrawn="1"/>
        </p:nvCxnSpPr>
        <p:spPr>
          <a:xfrm rot="8100000">
            <a:off x="37457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159"/>
          <p:cNvCxnSpPr/>
          <p:nvPr userDrawn="1"/>
        </p:nvCxnSpPr>
        <p:spPr>
          <a:xfrm rot="8100000">
            <a:off x="39108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7" name="Прямая соединительная линия 160"/>
          <p:cNvCxnSpPr/>
          <p:nvPr userDrawn="1"/>
        </p:nvCxnSpPr>
        <p:spPr>
          <a:xfrm rot="8100000">
            <a:off x="9390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161"/>
          <p:cNvCxnSpPr/>
          <p:nvPr userDrawn="1"/>
        </p:nvCxnSpPr>
        <p:spPr>
          <a:xfrm rot="8100000">
            <a:off x="11041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162"/>
          <p:cNvCxnSpPr/>
          <p:nvPr userDrawn="1"/>
        </p:nvCxnSpPr>
        <p:spPr>
          <a:xfrm rot="8100000">
            <a:off x="12692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163"/>
          <p:cNvCxnSpPr/>
          <p:nvPr userDrawn="1"/>
        </p:nvCxnSpPr>
        <p:spPr>
          <a:xfrm rot="8100000">
            <a:off x="6088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164"/>
          <p:cNvCxnSpPr/>
          <p:nvPr userDrawn="1"/>
        </p:nvCxnSpPr>
        <p:spPr>
          <a:xfrm rot="8100000">
            <a:off x="7739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82" name="Группа 16"/>
          <p:cNvGrpSpPr>
            <a:grpSpLocks/>
          </p:cNvGrpSpPr>
          <p:nvPr userDrawn="1"/>
        </p:nvGrpSpPr>
        <p:grpSpPr bwMode="auto">
          <a:xfrm>
            <a:off x="0" y="1160463"/>
            <a:ext cx="8347869" cy="3708400"/>
            <a:chOff x="0" y="1160463"/>
            <a:chExt cx="7705725" cy="3708400"/>
          </a:xfrm>
        </p:grpSpPr>
        <p:sp>
          <p:nvSpPr>
            <p:cNvPr id="83" name="Прямоугольник 15"/>
            <p:cNvSpPr/>
            <p:nvPr userDrawn="1"/>
          </p:nvSpPr>
          <p:spPr>
            <a:xfrm>
              <a:off x="0" y="1160463"/>
              <a:ext cx="4572000" cy="370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ru-RU" sz="1800">
                <a:solidFill>
                  <a:srgbClr val="FFFFFF"/>
                </a:solidFill>
              </a:endParaRPr>
            </a:p>
          </p:txBody>
        </p:sp>
        <p:sp>
          <p:nvSpPr>
            <p:cNvPr id="84" name="Прямоугольник 20"/>
            <p:cNvSpPr/>
            <p:nvPr userDrawn="1"/>
          </p:nvSpPr>
          <p:spPr>
            <a:xfrm>
              <a:off x="4572000" y="3716338"/>
              <a:ext cx="3133725" cy="1152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ru-RU" sz="1800">
                <a:solidFill>
                  <a:srgbClr val="FFFFFF"/>
                </a:solidFill>
              </a:endParaRPr>
            </a:p>
          </p:txBody>
        </p:sp>
      </p:grpSp>
      <p:sp>
        <p:nvSpPr>
          <p:cNvPr id="3" name="Подзаголовок 2"/>
          <p:cNvSpPr>
            <a:spLocks noGrp="1"/>
          </p:cNvSpPr>
          <p:nvPr>
            <p:ph type="subTitle" idx="1"/>
          </p:nvPr>
        </p:nvSpPr>
        <p:spPr>
          <a:xfrm>
            <a:off x="428228" y="2781301"/>
            <a:ext cx="4514218" cy="935732"/>
          </a:xfrm>
        </p:spPr>
        <p:txBody>
          <a:bodyPr anchor="b">
            <a:normAutofit/>
          </a:bodyPr>
          <a:lstStyle>
            <a:lvl1pPr marL="0" indent="0" algn="l">
              <a:buNone/>
              <a:defRPr sz="16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ru-RU" dirty="0"/>
          </a:p>
        </p:txBody>
      </p:sp>
      <p:sp>
        <p:nvSpPr>
          <p:cNvPr id="13" name="Заголовок 12"/>
          <p:cNvSpPr>
            <a:spLocks noGrp="1"/>
          </p:cNvSpPr>
          <p:nvPr>
            <p:ph type="title"/>
          </p:nvPr>
        </p:nvSpPr>
        <p:spPr>
          <a:xfrm>
            <a:off x="428228" y="1268414"/>
            <a:ext cx="4514218" cy="1512886"/>
          </a:xfrm>
        </p:spPr>
        <p:txBody>
          <a:bodyPr/>
          <a:lstStyle>
            <a:lvl1pPr>
              <a:defRPr baseline="0">
                <a:solidFill>
                  <a:schemeClr val="bg1"/>
                </a:solidFill>
              </a:defRPr>
            </a:lvl1pPr>
          </a:lstStyle>
          <a:p>
            <a:r>
              <a:rPr lang="ru-RU"/>
              <a:t>Образец заголовка</a:t>
            </a:r>
            <a:endParaRPr lang="ru-RU" dirty="0"/>
          </a:p>
        </p:txBody>
      </p:sp>
      <p:sp>
        <p:nvSpPr>
          <p:cNvPr id="86" name="Дата 3"/>
          <p:cNvSpPr>
            <a:spLocks noGrp="1"/>
          </p:cNvSpPr>
          <p:nvPr>
            <p:ph type="dt" sz="half" idx="10"/>
          </p:nvPr>
        </p:nvSpPr>
        <p:spPr>
          <a:xfrm>
            <a:off x="1754187" y="6381750"/>
            <a:ext cx="935567" cy="215900"/>
          </a:xfrm>
        </p:spPr>
        <p:txBody>
          <a:bodyPr/>
          <a:lstStyle>
            <a:lvl1pPr>
              <a:defRPr sz="800">
                <a:solidFill>
                  <a:schemeClr val="bg1"/>
                </a:solidFill>
              </a:defRPr>
            </a:lvl1pPr>
          </a:lstStyle>
          <a:p>
            <a:pPr>
              <a:defRPr/>
            </a:pPr>
            <a:r>
              <a:rPr lang="ru-RU">
                <a:solidFill>
                  <a:srgbClr val="FFFFFF"/>
                </a:solidFill>
              </a:rPr>
              <a:t>09.09.2016</a:t>
            </a:r>
          </a:p>
        </p:txBody>
      </p:sp>
      <p:sp>
        <p:nvSpPr>
          <p:cNvPr id="87" name="Нижний колонтитул 4"/>
          <p:cNvSpPr>
            <a:spLocks noGrp="1"/>
          </p:cNvSpPr>
          <p:nvPr>
            <p:ph type="ftr" sz="quarter" idx="11"/>
          </p:nvPr>
        </p:nvSpPr>
        <p:spPr/>
        <p:txBody>
          <a:bodyPr/>
          <a:lstStyle>
            <a:lvl1pPr>
              <a:defRPr sz="800">
                <a:solidFill>
                  <a:schemeClr val="bg1"/>
                </a:solidFill>
              </a:defRPr>
            </a:lvl1pPr>
          </a:lstStyle>
          <a:p>
            <a:pPr>
              <a:defRPr/>
            </a:pPr>
            <a:endParaRPr lang="ru-RU" dirty="0">
              <a:solidFill>
                <a:srgbClr val="FFFFFF"/>
              </a:solidFill>
            </a:endParaRPr>
          </a:p>
        </p:txBody>
      </p:sp>
      <p:sp>
        <p:nvSpPr>
          <p:cNvPr id="88" name="Номер слайда 5"/>
          <p:cNvSpPr>
            <a:spLocks noGrp="1"/>
          </p:cNvSpPr>
          <p:nvPr>
            <p:ph type="sldNum" sz="quarter" idx="12"/>
          </p:nvPr>
        </p:nvSpPr>
        <p:spPr/>
        <p:txBody>
          <a:bodyPr/>
          <a:lstStyle>
            <a:lvl1pPr>
              <a:defRPr>
                <a:solidFill>
                  <a:schemeClr val="bg1"/>
                </a:solidFill>
              </a:defRPr>
            </a:lvl1pPr>
          </a:lstStyle>
          <a:p>
            <a:pPr>
              <a:defRPr/>
            </a:pPr>
            <a:fld id="{F5DCFB56-8813-4536-B959-48035C57B6BB}" type="slidenum">
              <a:rPr lang="ru-RU">
                <a:solidFill>
                  <a:srgbClr val="FFFFFF"/>
                </a:solidFill>
              </a:rPr>
              <a:pPr>
                <a:defRPr/>
              </a:pPr>
              <a:t>‹#›</a:t>
            </a:fld>
            <a:endParaRPr lang="ru-RU">
              <a:solidFill>
                <a:srgbClr val="FFFFFF"/>
              </a:solidFill>
            </a:endParaRPr>
          </a:p>
        </p:txBody>
      </p:sp>
      <p:pic>
        <p:nvPicPr>
          <p:cNvPr id="89" name="Рисунок 8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8" y="5293631"/>
            <a:ext cx="3209080" cy="1023711"/>
          </a:xfrm>
          <a:prstGeom prst="rect">
            <a:avLst/>
          </a:prstGeom>
        </p:spPr>
      </p:pic>
    </p:spTree>
    <p:extLst>
      <p:ext uri="{BB962C8B-B14F-4D97-AF65-F5344CB8AC3E}">
        <p14:creationId xmlns:p14="http://schemas.microsoft.com/office/powerpoint/2010/main" val="170116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aphicFrame>
        <p:nvGraphicFramePr>
          <p:cNvPr id="2" name="Object 2"/>
          <p:cNvGraphicFramePr>
            <a:graphicFrameLocks/>
          </p:cNvGraphicFramePr>
          <p:nvPr>
            <p:custDataLst>
              <p:tags r:id="rId2"/>
            </p:custDataLst>
          </p:nvPr>
        </p:nvGraphicFramePr>
        <p:xfrm>
          <a:off x="1723" y="1593"/>
          <a:ext cx="1719" cy="1587"/>
        </p:xfrm>
        <a:graphic>
          <a:graphicData uri="http://schemas.openxmlformats.org/presentationml/2006/ole">
            <mc:AlternateContent xmlns:mc="http://schemas.openxmlformats.org/markup-compatibility/2006">
              <mc:Choice xmlns:v="urn:schemas-microsoft-com:vml" Requires="v">
                <p:oleObj spid="_x0000_s3624" name="think-cell Slide" r:id="rId4" imgW="360" imgH="360" progId="TCLayout.ActiveDocument.1">
                  <p:embed/>
                </p:oleObj>
              </mc:Choice>
              <mc:Fallback>
                <p:oleObj name="think-cell Slide" r:id="rId4" imgW="360" imgH="360" progId="TCLayout.ActiveDocument.1">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3" y="1593"/>
                        <a:ext cx="1719"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Working Draft Text" hidden="1"/>
          <p:cNvSpPr txBox="1">
            <a:spLocks noChangeArrowheads="1"/>
          </p:cNvSpPr>
          <p:nvPr/>
        </p:nvSpPr>
        <p:spPr bwMode="auto">
          <a:xfrm>
            <a:off x="2918487" y="349253"/>
            <a:ext cx="993862" cy="138499"/>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298" eaLnBrk="1" fontAlgn="base" hangingPunct="1">
              <a:spcBef>
                <a:spcPct val="0"/>
              </a:spcBef>
              <a:spcAft>
                <a:spcPct val="0"/>
              </a:spcAft>
              <a:defRPr/>
            </a:pPr>
            <a:r>
              <a:rPr lang="ru-RU" sz="900" b="1" dirty="0">
                <a:solidFill>
                  <a:srgbClr val="000000"/>
                </a:solidFill>
              </a:rPr>
              <a:t>WORKING DRAFT</a:t>
            </a:r>
          </a:p>
        </p:txBody>
      </p:sp>
      <p:sp>
        <p:nvSpPr>
          <p:cNvPr id="4" name="Working Draft" hidden="1"/>
          <p:cNvSpPr txBox="1">
            <a:spLocks noChangeArrowheads="1"/>
          </p:cNvSpPr>
          <p:nvPr/>
        </p:nvSpPr>
        <p:spPr bwMode="auto">
          <a:xfrm>
            <a:off x="2918490" y="508003"/>
            <a:ext cx="2853345" cy="138499"/>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298" eaLnBrk="1" fontAlgn="base" hangingPunct="1">
              <a:spcBef>
                <a:spcPct val="0"/>
              </a:spcBef>
              <a:spcAft>
                <a:spcPct val="0"/>
              </a:spcAft>
              <a:defRPr/>
            </a:pPr>
            <a:r>
              <a:rPr lang="en-US" sz="900">
                <a:solidFill>
                  <a:srgbClr val="000000"/>
                </a:solidFill>
              </a:rPr>
              <a:t>Last Modified 11.06.2013 11:21 Russian Standard Time</a:t>
            </a:r>
            <a:endParaRPr lang="ru-RU" sz="900" dirty="0">
              <a:solidFill>
                <a:srgbClr val="000000"/>
              </a:solidFill>
            </a:endParaRPr>
          </a:p>
        </p:txBody>
      </p:sp>
      <p:sp>
        <p:nvSpPr>
          <p:cNvPr id="5" name="Printed" hidden="1"/>
          <p:cNvSpPr txBox="1">
            <a:spLocks noChangeArrowheads="1"/>
          </p:cNvSpPr>
          <p:nvPr/>
        </p:nvSpPr>
        <p:spPr bwMode="auto">
          <a:xfrm>
            <a:off x="2918489" y="668342"/>
            <a:ext cx="2532745" cy="138499"/>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298" eaLnBrk="1" fontAlgn="base" hangingPunct="1">
              <a:spcBef>
                <a:spcPct val="0"/>
              </a:spcBef>
              <a:spcAft>
                <a:spcPct val="0"/>
              </a:spcAft>
              <a:defRPr/>
            </a:pPr>
            <a:r>
              <a:rPr lang="en-US" sz="900">
                <a:solidFill>
                  <a:srgbClr val="000000"/>
                </a:solidFill>
              </a:rPr>
              <a:t>Printed 10.06.2013 11:52 Russian Standard Time</a:t>
            </a:r>
            <a:endParaRPr lang="ru-RU" sz="900" dirty="0">
              <a:solidFill>
                <a:srgbClr val="000000"/>
              </a:solidFill>
            </a:endParaRPr>
          </a:p>
        </p:txBody>
      </p:sp>
      <p:pic>
        <p:nvPicPr>
          <p:cNvPr id="6" name="TitleBottomBarBW" hidden="1"/>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929961" y="6573838"/>
            <a:ext cx="1809221" cy="196850"/>
          </a:xfrm>
          <a:prstGeom prst="rect">
            <a:avLst/>
          </a:prstGeom>
          <a:noFill/>
          <a:ln w="9525">
            <a:noFill/>
            <a:miter lim="800000"/>
            <a:headEnd/>
            <a:tailEnd/>
          </a:ln>
        </p:spPr>
      </p:pic>
    </p:spTree>
    <p:extLst>
      <p:ext uri="{BB962C8B-B14F-4D97-AF65-F5344CB8AC3E}">
        <p14:creationId xmlns:p14="http://schemas.microsoft.com/office/powerpoint/2010/main" val="16810777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Шмуцтитул">
    <p:spTree>
      <p:nvGrpSpPr>
        <p:cNvPr id="1" name=""/>
        <p:cNvGrpSpPr/>
        <p:nvPr/>
      </p:nvGrpSpPr>
      <p:grpSpPr>
        <a:xfrm>
          <a:off x="0" y="0"/>
          <a:ext cx="0" cy="0"/>
          <a:chOff x="0" y="0"/>
          <a:chExt cx="0" cy="0"/>
        </a:xfrm>
      </p:grpSpPr>
      <p:sp>
        <p:nvSpPr>
          <p:cNvPr id="3" name="Прямоугольник 2"/>
          <p:cNvSpPr/>
          <p:nvPr userDrawn="1"/>
        </p:nvSpPr>
        <p:spPr>
          <a:xfrm>
            <a:off x="0" y="1160464"/>
            <a:ext cx="8347869" cy="56975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ru-RU" sz="1800" dirty="0">
              <a:solidFill>
                <a:srgbClr val="FFFFFF"/>
              </a:solidFill>
              <a:latin typeface="Segoe UI" panose="020B0502040204020203" pitchFamily="34" charset="0"/>
              <a:cs typeface="Segoe UI" panose="020B0502040204020203" pitchFamily="34" charset="0"/>
            </a:endParaRPr>
          </a:p>
        </p:txBody>
      </p:sp>
      <p:sp>
        <p:nvSpPr>
          <p:cNvPr id="4" name="Прямоугольный треугольник 7"/>
          <p:cNvSpPr/>
          <p:nvPr userDrawn="1"/>
        </p:nvSpPr>
        <p:spPr>
          <a:xfrm rot="5400000">
            <a:off x="42664" y="1117799"/>
            <a:ext cx="1044575" cy="112990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ru-RU" sz="1800">
              <a:solidFill>
                <a:srgbClr val="FFFFFF"/>
              </a:solidFill>
            </a:endParaRPr>
          </a:p>
        </p:txBody>
      </p:sp>
      <p:sp>
        <p:nvSpPr>
          <p:cNvPr id="5" name="Прямоугольный треугольник 8"/>
          <p:cNvSpPr/>
          <p:nvPr userDrawn="1"/>
        </p:nvSpPr>
        <p:spPr>
          <a:xfrm rot="16200000">
            <a:off x="6885187" y="5395318"/>
            <a:ext cx="1403350" cy="152201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ru-RU" sz="1800">
              <a:solidFill>
                <a:srgbClr val="FFFFFF"/>
              </a:solidFill>
            </a:endParaRPr>
          </a:p>
        </p:txBody>
      </p:sp>
      <p:sp>
        <p:nvSpPr>
          <p:cNvPr id="2" name="Заголовок 1"/>
          <p:cNvSpPr>
            <a:spLocks noGrp="1"/>
          </p:cNvSpPr>
          <p:nvPr>
            <p:ph type="ctrTitle"/>
          </p:nvPr>
        </p:nvSpPr>
        <p:spPr>
          <a:xfrm>
            <a:off x="1129904" y="3852341"/>
            <a:ext cx="5695950" cy="1592785"/>
          </a:xfrm>
        </p:spPr>
        <p:txBody>
          <a:bodyPr anchor="b"/>
          <a:lstStyle>
            <a:lvl1pPr>
              <a:defRPr baseline="0">
                <a:solidFill>
                  <a:schemeClr val="bg1"/>
                </a:solidFill>
              </a:defRPr>
            </a:lvl1pPr>
          </a:lstStyle>
          <a:p>
            <a:r>
              <a:rPr lang="ru-RU"/>
              <a:t>Образец заголовка</a:t>
            </a:r>
            <a:endParaRPr lang="ru-RU" dirty="0"/>
          </a:p>
        </p:txBody>
      </p:sp>
      <p:sp>
        <p:nvSpPr>
          <p:cNvPr id="6" name="Дата 3"/>
          <p:cNvSpPr>
            <a:spLocks noGrp="1"/>
          </p:cNvSpPr>
          <p:nvPr>
            <p:ph type="dt" sz="half" idx="10"/>
          </p:nvPr>
        </p:nvSpPr>
        <p:spPr/>
        <p:txBody>
          <a:bodyPr/>
          <a:lstStyle>
            <a:lvl1pPr>
              <a:defRPr>
                <a:solidFill>
                  <a:schemeClr val="tx1"/>
                </a:solidFill>
              </a:defRPr>
            </a:lvl1pPr>
          </a:lstStyle>
          <a:p>
            <a:pPr>
              <a:defRPr/>
            </a:pPr>
            <a:r>
              <a:rPr lang="ru-RU">
                <a:solidFill>
                  <a:srgbClr val="0085CD"/>
                </a:solidFill>
              </a:rPr>
              <a:t>09.09.2016</a:t>
            </a:r>
            <a:endParaRPr lang="ru-RU" dirty="0">
              <a:solidFill>
                <a:srgbClr val="0085CD"/>
              </a:solidFill>
            </a:endParaRPr>
          </a:p>
        </p:txBody>
      </p:sp>
      <p:sp>
        <p:nvSpPr>
          <p:cNvPr id="7" name="Нижний колонтитул 4"/>
          <p:cNvSpPr>
            <a:spLocks noGrp="1"/>
          </p:cNvSpPr>
          <p:nvPr>
            <p:ph type="ftr" sz="quarter" idx="11"/>
          </p:nvPr>
        </p:nvSpPr>
        <p:spPr/>
        <p:txBody>
          <a:bodyPr/>
          <a:lstStyle>
            <a:lvl1pPr>
              <a:defRPr>
                <a:solidFill>
                  <a:schemeClr val="tx1"/>
                </a:solidFill>
              </a:defRPr>
            </a:lvl1pPr>
          </a:lstStyle>
          <a:p>
            <a:pPr>
              <a:defRPr/>
            </a:pPr>
            <a:endParaRPr lang="ru-RU" dirty="0">
              <a:solidFill>
                <a:srgbClr val="0085CD"/>
              </a:solidFill>
            </a:endParaRPr>
          </a:p>
        </p:txBody>
      </p:sp>
      <p:sp>
        <p:nvSpPr>
          <p:cNvPr id="8" name="Номер слайда 5"/>
          <p:cNvSpPr>
            <a:spLocks noGrp="1"/>
          </p:cNvSpPr>
          <p:nvPr>
            <p:ph type="sldNum" sz="quarter" idx="12"/>
          </p:nvPr>
        </p:nvSpPr>
        <p:spPr/>
        <p:txBody>
          <a:bodyPr/>
          <a:lstStyle>
            <a:lvl1pPr>
              <a:defRPr/>
            </a:lvl1pPr>
          </a:lstStyle>
          <a:p>
            <a:pPr>
              <a:defRPr/>
            </a:pPr>
            <a:fld id="{2ACF654D-7453-49AE-A734-224FC6614AFB}" type="slidenum">
              <a:rPr lang="ru-RU">
                <a:solidFill>
                  <a:srgbClr val="0085CD"/>
                </a:solidFill>
              </a:rPr>
              <a:pPr>
                <a:defRPr/>
              </a:pPr>
              <a:t>‹#›</a:t>
            </a:fld>
            <a:endParaRPr lang="ru-RU">
              <a:solidFill>
                <a:srgbClr val="0085CD"/>
              </a:solidFill>
            </a:endParaRPr>
          </a:p>
        </p:txBody>
      </p:sp>
    </p:spTree>
    <p:extLst>
      <p:ext uri="{BB962C8B-B14F-4D97-AF65-F5344CB8AC3E}">
        <p14:creationId xmlns:p14="http://schemas.microsoft.com/office/powerpoint/2010/main" val="1577063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pic>
        <p:nvPicPr>
          <p:cNvPr id="6" name="Рисунок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78098" y="330637"/>
            <a:ext cx="1872208" cy="597243"/>
          </a:xfrm>
          <a:prstGeom prst="rect">
            <a:avLst/>
          </a:prstGeom>
        </p:spPr>
      </p:pic>
      <p:cxnSp>
        <p:nvCxnSpPr>
          <p:cNvPr id="8" name="Прямая соединительная линия 7"/>
          <p:cNvCxnSpPr/>
          <p:nvPr userDrawn="1"/>
        </p:nvCxnSpPr>
        <p:spPr>
          <a:xfrm>
            <a:off x="428229" y="1125538"/>
            <a:ext cx="904954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 name="Номер слайда 4"/>
          <p:cNvSpPr>
            <a:spLocks noGrp="1"/>
          </p:cNvSpPr>
          <p:nvPr>
            <p:ph type="sldNum" sz="quarter" idx="17"/>
          </p:nvPr>
        </p:nvSpPr>
        <p:spPr>
          <a:xfrm>
            <a:off x="8619596" y="6381750"/>
            <a:ext cx="858177" cy="215900"/>
          </a:xfrm>
        </p:spPr>
        <p:txBody>
          <a:bodyPr/>
          <a:lstStyle>
            <a:lvl1pPr>
              <a:defRPr sz="1400">
                <a:latin typeface="Segoe UI" panose="020B0502040204020203" pitchFamily="34" charset="0"/>
                <a:cs typeface="Segoe UI" panose="020B0502040204020203" pitchFamily="34" charset="0"/>
              </a:defRPr>
            </a:lvl1pPr>
          </a:lstStyle>
          <a:p>
            <a:pPr>
              <a:defRPr/>
            </a:pPr>
            <a:fld id="{A579CE93-32AB-4912-98B9-47BE1E5E5C16}" type="slidenum">
              <a:rPr lang="ru-RU" smtClean="0">
                <a:solidFill>
                  <a:srgbClr val="0085CD"/>
                </a:solidFill>
              </a:rPr>
              <a:pPr>
                <a:defRPr/>
              </a:pPr>
              <a:t>‹#›</a:t>
            </a:fld>
            <a:endParaRPr lang="ru-RU" dirty="0">
              <a:solidFill>
                <a:srgbClr val="0085CD"/>
              </a:solidFill>
            </a:endParaRPr>
          </a:p>
        </p:txBody>
      </p:sp>
    </p:spTree>
    <p:extLst>
      <p:ext uri="{BB962C8B-B14F-4D97-AF65-F5344CB8AC3E}">
        <p14:creationId xmlns:p14="http://schemas.microsoft.com/office/powerpoint/2010/main" val="3762186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Последний слайд">
    <p:spTree>
      <p:nvGrpSpPr>
        <p:cNvPr id="1" name=""/>
        <p:cNvGrpSpPr/>
        <p:nvPr/>
      </p:nvGrpSpPr>
      <p:grpSpPr>
        <a:xfrm>
          <a:off x="0" y="0"/>
          <a:ext cx="0" cy="0"/>
          <a:chOff x="0" y="0"/>
          <a:chExt cx="0" cy="0"/>
        </a:xfrm>
      </p:grpSpPr>
      <p:sp>
        <p:nvSpPr>
          <p:cNvPr id="4" name="Прямоугольник 2"/>
          <p:cNvSpPr/>
          <p:nvPr userDrawn="1"/>
        </p:nvSpPr>
        <p:spPr>
          <a:xfrm>
            <a:off x="0" y="1557338"/>
            <a:ext cx="8347869" cy="5300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ru-RU" sz="1800">
              <a:solidFill>
                <a:srgbClr val="FFFFFF"/>
              </a:solidFill>
            </a:endParaRPr>
          </a:p>
        </p:txBody>
      </p:sp>
      <p:sp>
        <p:nvSpPr>
          <p:cNvPr id="5" name="Прямоугольный треугольник 7"/>
          <p:cNvSpPr/>
          <p:nvPr userDrawn="1"/>
        </p:nvSpPr>
        <p:spPr>
          <a:xfrm rot="5400000">
            <a:off x="43458" y="1513880"/>
            <a:ext cx="1042987" cy="112990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ru-RU" sz="1800">
              <a:solidFill>
                <a:srgbClr val="FFFFFF"/>
              </a:solidFill>
            </a:endParaRPr>
          </a:p>
        </p:txBody>
      </p:sp>
      <p:sp>
        <p:nvSpPr>
          <p:cNvPr id="6" name="Прямоугольный треугольник 8"/>
          <p:cNvSpPr/>
          <p:nvPr userDrawn="1"/>
        </p:nvSpPr>
        <p:spPr>
          <a:xfrm rot="16200000">
            <a:off x="6885187" y="5395318"/>
            <a:ext cx="1403350" cy="152201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ru-RU" sz="1800">
              <a:solidFill>
                <a:srgbClr val="FFFFFF"/>
              </a:solidFill>
            </a:endParaRPr>
          </a:p>
        </p:txBody>
      </p:sp>
      <p:sp>
        <p:nvSpPr>
          <p:cNvPr id="13" name="Заголовок 1"/>
          <p:cNvSpPr>
            <a:spLocks noGrp="1"/>
          </p:cNvSpPr>
          <p:nvPr>
            <p:ph type="ctrTitle"/>
          </p:nvPr>
        </p:nvSpPr>
        <p:spPr>
          <a:xfrm>
            <a:off x="1052513" y="2565401"/>
            <a:ext cx="4915165" cy="1512887"/>
          </a:xfrm>
        </p:spPr>
        <p:txBody>
          <a:bodyPr/>
          <a:lstStyle>
            <a:lvl1pPr>
              <a:defRPr baseline="0">
                <a:solidFill>
                  <a:schemeClr val="bg1"/>
                </a:solidFill>
              </a:defRPr>
            </a:lvl1pPr>
          </a:lstStyle>
          <a:p>
            <a:r>
              <a:rPr lang="ru-RU"/>
              <a:t>Образец заголовка</a:t>
            </a:r>
            <a:endParaRPr lang="ru-RU" dirty="0"/>
          </a:p>
        </p:txBody>
      </p:sp>
      <p:sp>
        <p:nvSpPr>
          <p:cNvPr id="14" name="Подзаголовок 2"/>
          <p:cNvSpPr>
            <a:spLocks noGrp="1"/>
          </p:cNvSpPr>
          <p:nvPr>
            <p:ph type="subTitle" idx="1"/>
          </p:nvPr>
        </p:nvSpPr>
        <p:spPr>
          <a:xfrm>
            <a:off x="1052513" y="4078288"/>
            <a:ext cx="4915165" cy="1438275"/>
          </a:xfrm>
        </p:spPr>
        <p:txBody>
          <a:bodyPr anchor="b">
            <a:normAutofit/>
          </a:bodyPr>
          <a:lstStyle>
            <a:lvl1pPr marL="0" indent="0" algn="l">
              <a:buNone/>
              <a:defRPr sz="16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ru-RU" dirty="0"/>
          </a:p>
        </p:txBody>
      </p:sp>
      <p:sp>
        <p:nvSpPr>
          <p:cNvPr id="7" name="Дата 3"/>
          <p:cNvSpPr>
            <a:spLocks noGrp="1"/>
          </p:cNvSpPr>
          <p:nvPr>
            <p:ph type="dt" sz="half" idx="10"/>
          </p:nvPr>
        </p:nvSpPr>
        <p:spPr/>
        <p:txBody>
          <a:bodyPr/>
          <a:lstStyle>
            <a:lvl1pPr>
              <a:defRPr>
                <a:solidFill>
                  <a:schemeClr val="tx1"/>
                </a:solidFill>
              </a:defRPr>
            </a:lvl1pPr>
          </a:lstStyle>
          <a:p>
            <a:pPr>
              <a:defRPr/>
            </a:pPr>
            <a:r>
              <a:rPr lang="ru-RU">
                <a:solidFill>
                  <a:srgbClr val="0085CD"/>
                </a:solidFill>
              </a:rPr>
              <a:t>09.09.2016</a:t>
            </a:r>
            <a:endParaRPr lang="ru-RU" dirty="0">
              <a:solidFill>
                <a:srgbClr val="0085CD"/>
              </a:solidFill>
            </a:endParaRPr>
          </a:p>
        </p:txBody>
      </p:sp>
      <p:sp>
        <p:nvSpPr>
          <p:cNvPr id="8" name="Нижний колонтитул 4"/>
          <p:cNvSpPr>
            <a:spLocks noGrp="1"/>
          </p:cNvSpPr>
          <p:nvPr>
            <p:ph type="ftr" sz="quarter" idx="11"/>
          </p:nvPr>
        </p:nvSpPr>
        <p:spPr/>
        <p:txBody>
          <a:bodyPr/>
          <a:lstStyle>
            <a:lvl1pPr>
              <a:defRPr>
                <a:solidFill>
                  <a:schemeClr val="tx1"/>
                </a:solidFill>
              </a:defRPr>
            </a:lvl1pPr>
          </a:lstStyle>
          <a:p>
            <a:pPr>
              <a:defRPr/>
            </a:pPr>
            <a:endParaRPr lang="ru-RU" dirty="0">
              <a:solidFill>
                <a:srgbClr val="0085CD"/>
              </a:solidFill>
            </a:endParaRPr>
          </a:p>
        </p:txBody>
      </p:sp>
      <p:sp>
        <p:nvSpPr>
          <p:cNvPr id="9" name="Номер слайда 5"/>
          <p:cNvSpPr>
            <a:spLocks noGrp="1"/>
          </p:cNvSpPr>
          <p:nvPr>
            <p:ph type="sldNum" sz="quarter" idx="12"/>
          </p:nvPr>
        </p:nvSpPr>
        <p:spPr/>
        <p:txBody>
          <a:bodyPr/>
          <a:lstStyle>
            <a:lvl1pPr>
              <a:defRPr>
                <a:solidFill>
                  <a:schemeClr val="bg1"/>
                </a:solidFill>
              </a:defRPr>
            </a:lvl1pPr>
          </a:lstStyle>
          <a:p>
            <a:pPr>
              <a:defRPr/>
            </a:pPr>
            <a:fld id="{34E57940-6AE5-435D-AF5B-ED5C699B2128}"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86118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8" name="Текст 7"/>
          <p:cNvSpPr>
            <a:spLocks noGrp="1"/>
          </p:cNvSpPr>
          <p:nvPr>
            <p:ph type="body" sz="quarter" idx="10"/>
          </p:nvPr>
        </p:nvSpPr>
        <p:spPr>
          <a:xfrm>
            <a:off x="1660068" y="1718550"/>
            <a:ext cx="6859620" cy="123110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2" name="Текст 11"/>
          <p:cNvSpPr>
            <a:spLocks noGrp="1"/>
          </p:cNvSpPr>
          <p:nvPr>
            <p:ph type="body" sz="quarter" idx="11"/>
          </p:nvPr>
        </p:nvSpPr>
        <p:spPr>
          <a:xfrm>
            <a:off x="131614" y="6411370"/>
            <a:ext cx="9149669" cy="184666"/>
          </a:xfrm>
        </p:spPr>
        <p:txBody>
          <a:bodyPr/>
          <a:lstStyle>
            <a:lvl1pPr>
              <a:defRPr sz="1200">
                <a:solidFill>
                  <a:schemeClr val="tx1">
                    <a:lumMod val="75000"/>
                    <a:lumOff val="25000"/>
                  </a:schemeClr>
                </a:solidFill>
                <a:latin typeface="Arial Narrow" panose="020B0606020202030204" pitchFamily="34" charset="0"/>
              </a:defRPr>
            </a:lvl1pPr>
          </a:lstStyle>
          <a:p>
            <a:pPr lvl="0"/>
            <a:r>
              <a:rPr lang="ru-RU" dirty="0"/>
              <a:t>Образец текста</a:t>
            </a:r>
          </a:p>
        </p:txBody>
      </p:sp>
      <p:sp>
        <p:nvSpPr>
          <p:cNvPr id="13" name="Текст 11"/>
          <p:cNvSpPr>
            <a:spLocks noGrp="1"/>
          </p:cNvSpPr>
          <p:nvPr>
            <p:ph type="body" sz="quarter" idx="12"/>
          </p:nvPr>
        </p:nvSpPr>
        <p:spPr>
          <a:xfrm>
            <a:off x="131614" y="6172948"/>
            <a:ext cx="9149669" cy="184666"/>
          </a:xfrm>
        </p:spPr>
        <p:txBody>
          <a:bodyPr/>
          <a:lstStyle>
            <a:lvl1pPr>
              <a:defRPr sz="1200">
                <a:solidFill>
                  <a:schemeClr val="tx1">
                    <a:lumMod val="75000"/>
                    <a:lumOff val="25000"/>
                  </a:schemeClr>
                </a:solidFill>
                <a:latin typeface="Arial Narrow" panose="020B0606020202030204" pitchFamily="34" charset="0"/>
              </a:defRPr>
            </a:lvl1pPr>
          </a:lstStyle>
          <a:p>
            <a:pPr lvl="0"/>
            <a:r>
              <a:rPr lang="ru-RU" dirty="0"/>
              <a:t>Образец текста</a:t>
            </a:r>
          </a:p>
        </p:txBody>
      </p:sp>
      <p:sp>
        <p:nvSpPr>
          <p:cNvPr id="7" name="Title Placeholder 2"/>
          <p:cNvSpPr>
            <a:spLocks noGrp="1" noChangeArrowheads="1"/>
          </p:cNvSpPr>
          <p:nvPr>
            <p:ph type="title"/>
          </p:nvPr>
        </p:nvSpPr>
        <p:spPr bwMode="auto">
          <a:xfrm>
            <a:off x="131614" y="248327"/>
            <a:ext cx="9574394" cy="338554"/>
          </a:xfrm>
          <a:prstGeom prst="rect">
            <a:avLst/>
          </a:prstGeom>
          <a:noFill/>
          <a:ln>
            <a:noFill/>
          </a:ln>
          <a:effectLst/>
          <a:extLst/>
        </p:spPr>
        <p:txBody>
          <a:bodyPr/>
          <a:lstStyle/>
          <a:p>
            <a:pPr lvl="0"/>
            <a:r>
              <a:rPr lang="en-US" dirty="0"/>
              <a:t>Click to edit Master title style</a:t>
            </a:r>
            <a:endParaRPr lang="ru-RU" dirty="0"/>
          </a:p>
        </p:txBody>
      </p:sp>
    </p:spTree>
    <p:extLst>
      <p:ext uri="{BB962C8B-B14F-4D97-AF65-F5344CB8AC3E}">
        <p14:creationId xmlns:p14="http://schemas.microsoft.com/office/powerpoint/2010/main" val="2313142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2229366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4" name="Группа 9"/>
          <p:cNvGrpSpPr/>
          <p:nvPr/>
        </p:nvGrpSpPr>
        <p:grpSpPr>
          <a:xfrm>
            <a:off x="1" y="0"/>
            <a:ext cx="9906001" cy="6858000"/>
            <a:chOff x="0" y="0"/>
            <a:chExt cx="9144001" cy="6858000"/>
          </a:xfrm>
          <a:solidFill>
            <a:srgbClr val="FFFFFF"/>
          </a:solidFill>
        </p:grpSpPr>
        <p:grpSp>
          <p:nvGrpSpPr>
            <p:cNvPr id="5" name="Группа 7"/>
            <p:cNvGrpSpPr/>
            <p:nvPr/>
          </p:nvGrpSpPr>
          <p:grpSpPr>
            <a:xfrm>
              <a:off x="0" y="0"/>
              <a:ext cx="9144000" cy="6858000"/>
              <a:chOff x="0" y="0"/>
              <a:chExt cx="9144000" cy="6858000"/>
            </a:xfrm>
            <a:grpFill/>
          </p:grpSpPr>
          <p:sp>
            <p:nvSpPr>
              <p:cNvPr id="8" name="Прямоугольник 6"/>
              <p:cNvSpPr/>
              <p:nvPr/>
            </p:nvSpPr>
            <p:spPr>
              <a:xfrm>
                <a:off x="0" y="4365625"/>
                <a:ext cx="9144000" cy="24923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42950">
                  <a:defRPr/>
                </a:pPr>
                <a:endParaRPr lang="ru-RU" sz="1463">
                  <a:solidFill>
                    <a:srgbClr val="FFFFFF"/>
                  </a:solidFill>
                </a:endParaRPr>
              </a:p>
            </p:txBody>
          </p:sp>
          <p:sp>
            <p:nvSpPr>
              <p:cNvPr id="9" name="Прямоугольник 14"/>
              <p:cNvSpPr/>
              <p:nvPr/>
            </p:nvSpPr>
            <p:spPr>
              <a:xfrm>
                <a:off x="0" y="0"/>
                <a:ext cx="3635375" cy="4365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42950">
                  <a:defRPr/>
                </a:pPr>
                <a:endParaRPr lang="ru-RU" sz="1463">
                  <a:solidFill>
                    <a:srgbClr val="FFFFFF"/>
                  </a:solidFill>
                </a:endParaRPr>
              </a:p>
            </p:txBody>
          </p:sp>
        </p:grpSp>
        <p:sp>
          <p:nvSpPr>
            <p:cNvPr id="6" name="Прямоугольный треугольник 8"/>
            <p:cNvSpPr/>
            <p:nvPr/>
          </p:nvSpPr>
          <p:spPr>
            <a:xfrm rot="16200000">
              <a:off x="7704864" y="2926487"/>
              <a:ext cx="1440000" cy="143827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42950">
                <a:defRPr/>
              </a:pPr>
              <a:endParaRPr lang="ru-RU" sz="1463">
                <a:solidFill>
                  <a:srgbClr val="FFFFFF"/>
                </a:solidFill>
              </a:endParaRPr>
            </a:p>
          </p:txBody>
        </p:sp>
        <p:sp>
          <p:nvSpPr>
            <p:cNvPr id="7" name="Прямоугольный треугольник 17"/>
            <p:cNvSpPr/>
            <p:nvPr/>
          </p:nvSpPr>
          <p:spPr>
            <a:xfrm rot="5400000">
              <a:off x="3635264" y="633"/>
              <a:ext cx="1160465" cy="11592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42950">
                <a:defRPr/>
              </a:pPr>
              <a:endParaRPr lang="ru-RU" sz="1463">
                <a:solidFill>
                  <a:srgbClr val="FFFFFF"/>
                </a:solidFill>
              </a:endParaRPr>
            </a:p>
          </p:txBody>
        </p:sp>
      </p:grpSp>
      <p:grpSp>
        <p:nvGrpSpPr>
          <p:cNvPr id="10" name="Группа 16"/>
          <p:cNvGrpSpPr>
            <a:grpSpLocks/>
          </p:cNvGrpSpPr>
          <p:nvPr/>
        </p:nvGrpSpPr>
        <p:grpSpPr bwMode="auto">
          <a:xfrm>
            <a:off x="1" y="1160463"/>
            <a:ext cx="8347869" cy="3708400"/>
            <a:chOff x="1" y="1160463"/>
            <a:chExt cx="7705724" cy="3708402"/>
          </a:xfrm>
        </p:grpSpPr>
        <p:sp>
          <p:nvSpPr>
            <p:cNvPr id="11" name="Прямоугольник 15"/>
            <p:cNvSpPr/>
            <p:nvPr/>
          </p:nvSpPr>
          <p:spPr>
            <a:xfrm>
              <a:off x="1" y="1160463"/>
              <a:ext cx="3635375" cy="37084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42950">
                <a:defRPr/>
              </a:pPr>
              <a:endParaRPr lang="ru-RU" sz="1463">
                <a:solidFill>
                  <a:srgbClr val="FFFFFF"/>
                </a:solidFill>
              </a:endParaRPr>
            </a:p>
          </p:txBody>
        </p:sp>
        <p:sp>
          <p:nvSpPr>
            <p:cNvPr id="12" name="Прямоугольник 20"/>
            <p:cNvSpPr/>
            <p:nvPr/>
          </p:nvSpPr>
          <p:spPr>
            <a:xfrm>
              <a:off x="3635376" y="4365627"/>
              <a:ext cx="4070349" cy="5032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42950">
                <a:defRPr/>
              </a:pPr>
              <a:endParaRPr lang="ru-RU" sz="1463">
                <a:solidFill>
                  <a:srgbClr val="FFFFFF"/>
                </a:solidFill>
              </a:endParaRPr>
            </a:p>
          </p:txBody>
        </p:sp>
      </p:grpSp>
      <p:grpSp>
        <p:nvGrpSpPr>
          <p:cNvPr id="13" name="Группа 10"/>
          <p:cNvGrpSpPr/>
          <p:nvPr/>
        </p:nvGrpSpPr>
        <p:grpSpPr>
          <a:xfrm>
            <a:off x="-5327" y="2"/>
            <a:ext cx="9909608" cy="6858001"/>
            <a:chOff x="0" y="0"/>
            <a:chExt cx="9147331" cy="6858001"/>
          </a:xfrm>
          <a:solidFill>
            <a:srgbClr val="FFFFFF">
              <a:alpha val="50196"/>
            </a:srgbClr>
          </a:solidFill>
        </p:grpSpPr>
        <p:sp>
          <p:nvSpPr>
            <p:cNvPr id="14" name="Прямоугольник 19"/>
            <p:cNvSpPr/>
            <p:nvPr/>
          </p:nvSpPr>
          <p:spPr>
            <a:xfrm>
              <a:off x="0" y="0"/>
              <a:ext cx="9147331" cy="11604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42950">
                <a:defRPr/>
              </a:pPr>
              <a:endParaRPr lang="ru-RU" sz="1463">
                <a:solidFill>
                  <a:srgbClr val="FFFFFF"/>
                </a:solidFill>
              </a:endParaRPr>
            </a:p>
          </p:txBody>
        </p:sp>
        <p:sp>
          <p:nvSpPr>
            <p:cNvPr id="15" name="Прямоугольник 24"/>
            <p:cNvSpPr/>
            <p:nvPr/>
          </p:nvSpPr>
          <p:spPr>
            <a:xfrm>
              <a:off x="7705726" y="1160463"/>
              <a:ext cx="1436688" cy="56975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42950">
                <a:defRPr/>
              </a:pPr>
              <a:endParaRPr lang="ru-RU" sz="1463">
                <a:solidFill>
                  <a:srgbClr val="FFFFFF"/>
                </a:solidFill>
              </a:endParaRPr>
            </a:p>
          </p:txBody>
        </p:sp>
      </p:grpSp>
      <p:sp>
        <p:nvSpPr>
          <p:cNvPr id="2" name="Заголовок 1"/>
          <p:cNvSpPr>
            <a:spLocks noGrp="1"/>
          </p:cNvSpPr>
          <p:nvPr>
            <p:ph type="ctrTitle"/>
          </p:nvPr>
        </p:nvSpPr>
        <p:spPr>
          <a:xfrm>
            <a:off x="428228" y="1268413"/>
            <a:ext cx="3510660" cy="1512887"/>
          </a:xfrm>
        </p:spPr>
        <p:txBody>
          <a:bodyPr/>
          <a:lstStyle>
            <a:lvl1pPr>
              <a:defRPr baseline="0">
                <a:solidFill>
                  <a:schemeClr val="bg1"/>
                </a:solidFill>
              </a:defRPr>
            </a:lvl1pPr>
          </a:lstStyle>
          <a:p>
            <a:r>
              <a:rPr lang="ru-RU"/>
              <a:t>Образец заголовка</a:t>
            </a:r>
            <a:endParaRPr lang="ru-RU" dirty="0"/>
          </a:p>
        </p:txBody>
      </p:sp>
      <p:sp>
        <p:nvSpPr>
          <p:cNvPr id="3" name="Подзаголовок 2"/>
          <p:cNvSpPr>
            <a:spLocks noGrp="1"/>
          </p:cNvSpPr>
          <p:nvPr>
            <p:ph type="subTitle" idx="1"/>
          </p:nvPr>
        </p:nvSpPr>
        <p:spPr>
          <a:xfrm>
            <a:off x="428229" y="2781302"/>
            <a:ext cx="3510659" cy="1511299"/>
          </a:xfrm>
        </p:spPr>
        <p:txBody>
          <a:bodyPr anchor="b">
            <a:normAutofit/>
          </a:bodyPr>
          <a:lstStyle>
            <a:lvl1pPr marL="0" indent="0" algn="l">
              <a:buNone/>
              <a:defRPr sz="1300" baseline="0">
                <a:solidFill>
                  <a:schemeClr val="bg1"/>
                </a:solidFill>
              </a:defRPr>
            </a:lvl1pPr>
            <a:lvl2pPr marL="371475" indent="0" algn="ctr">
              <a:buNone/>
              <a:defRPr>
                <a:solidFill>
                  <a:schemeClr val="tx1">
                    <a:tint val="75000"/>
                  </a:schemeClr>
                </a:solidFill>
              </a:defRPr>
            </a:lvl2pPr>
            <a:lvl3pPr marL="742950" indent="0" algn="ctr">
              <a:buNone/>
              <a:defRPr>
                <a:solidFill>
                  <a:schemeClr val="tx1">
                    <a:tint val="75000"/>
                  </a:schemeClr>
                </a:solidFill>
              </a:defRPr>
            </a:lvl3pPr>
            <a:lvl4pPr marL="1114425" indent="0" algn="ctr">
              <a:buNone/>
              <a:defRPr>
                <a:solidFill>
                  <a:schemeClr val="tx1">
                    <a:tint val="75000"/>
                  </a:schemeClr>
                </a:solidFill>
              </a:defRPr>
            </a:lvl4pPr>
            <a:lvl5pPr marL="1485900" indent="0" algn="ctr">
              <a:buNone/>
              <a:defRPr>
                <a:solidFill>
                  <a:schemeClr val="tx1">
                    <a:tint val="75000"/>
                  </a:schemeClr>
                </a:solidFill>
              </a:defRPr>
            </a:lvl5pPr>
            <a:lvl6pPr marL="1857375" indent="0" algn="ctr">
              <a:buNone/>
              <a:defRPr>
                <a:solidFill>
                  <a:schemeClr val="tx1">
                    <a:tint val="75000"/>
                  </a:schemeClr>
                </a:solidFill>
              </a:defRPr>
            </a:lvl6pPr>
            <a:lvl7pPr marL="2228850" indent="0" algn="ctr">
              <a:buNone/>
              <a:defRPr>
                <a:solidFill>
                  <a:schemeClr val="tx1">
                    <a:tint val="75000"/>
                  </a:schemeClr>
                </a:solidFill>
              </a:defRPr>
            </a:lvl7pPr>
            <a:lvl8pPr marL="2600325" indent="0" algn="ctr">
              <a:buNone/>
              <a:defRPr>
                <a:solidFill>
                  <a:schemeClr val="tx1">
                    <a:tint val="75000"/>
                  </a:schemeClr>
                </a:solidFill>
              </a:defRPr>
            </a:lvl8pPr>
            <a:lvl9pPr marL="2971800" indent="0" algn="ctr">
              <a:buNone/>
              <a:defRPr>
                <a:solidFill>
                  <a:schemeClr val="tx1">
                    <a:tint val="75000"/>
                  </a:schemeClr>
                </a:solidFill>
              </a:defRPr>
            </a:lvl9pPr>
          </a:lstStyle>
          <a:p>
            <a:r>
              <a:rPr lang="ru-RU"/>
              <a:t>Образец подзаголовка</a:t>
            </a:r>
            <a:endParaRPr lang="ru-RU" dirty="0"/>
          </a:p>
        </p:txBody>
      </p:sp>
      <p:sp>
        <p:nvSpPr>
          <p:cNvPr id="17" name="Дата 3"/>
          <p:cNvSpPr>
            <a:spLocks noGrp="1"/>
          </p:cNvSpPr>
          <p:nvPr>
            <p:ph type="dt" sz="half" idx="10"/>
          </p:nvPr>
        </p:nvSpPr>
        <p:spPr/>
        <p:txBody>
          <a:bodyPr/>
          <a:lstStyle>
            <a:lvl1pPr>
              <a:defRPr sz="650">
                <a:solidFill>
                  <a:schemeClr val="bg1"/>
                </a:solidFill>
              </a:defRPr>
            </a:lvl1pPr>
          </a:lstStyle>
          <a:p>
            <a:r>
              <a:rPr lang="ru-RU">
                <a:solidFill>
                  <a:srgbClr val="FFFFFF"/>
                </a:solidFill>
              </a:rPr>
              <a:t>09.09.2016</a:t>
            </a:r>
          </a:p>
        </p:txBody>
      </p:sp>
      <p:sp>
        <p:nvSpPr>
          <p:cNvPr id="18" name="Нижний колонтитул 4"/>
          <p:cNvSpPr>
            <a:spLocks noGrp="1"/>
          </p:cNvSpPr>
          <p:nvPr>
            <p:ph type="ftr" sz="quarter" idx="11"/>
          </p:nvPr>
        </p:nvSpPr>
        <p:spPr/>
        <p:txBody>
          <a:bodyPr/>
          <a:lstStyle>
            <a:lvl1pPr>
              <a:defRPr sz="650">
                <a:solidFill>
                  <a:schemeClr val="bg1"/>
                </a:solidFill>
              </a:defRPr>
            </a:lvl1pPr>
          </a:lstStyle>
          <a:p>
            <a:endParaRPr lang="ru-RU">
              <a:solidFill>
                <a:srgbClr val="FFFFFF"/>
              </a:solidFill>
            </a:endParaRPr>
          </a:p>
        </p:txBody>
      </p:sp>
      <p:sp>
        <p:nvSpPr>
          <p:cNvPr id="19" name="Номер слайда 5"/>
          <p:cNvSpPr>
            <a:spLocks noGrp="1"/>
          </p:cNvSpPr>
          <p:nvPr>
            <p:ph type="sldNum" sz="quarter" idx="12"/>
          </p:nvPr>
        </p:nvSpPr>
        <p:spPr/>
        <p:txBody>
          <a:bodyPr/>
          <a:lstStyle>
            <a:lvl1pPr>
              <a:defRPr>
                <a:solidFill>
                  <a:schemeClr val="bg1"/>
                </a:solidFill>
              </a:defRPr>
            </a:lvl1pPr>
          </a:lstStyle>
          <a:p>
            <a:fld id="{310B3930-19B5-42DB-9834-E1222C7CFA30}" type="slidenum">
              <a:rPr lang="ru-RU" smtClean="0">
                <a:solidFill>
                  <a:srgbClr val="FFFFFF"/>
                </a:solidFill>
              </a:rPr>
              <a:pPr/>
              <a:t>‹#›</a:t>
            </a:fld>
            <a:endParaRPr lang="ru-RU">
              <a:solidFill>
                <a:srgbClr val="FFFFFF"/>
              </a:solidFill>
            </a:endParaRPr>
          </a:p>
        </p:txBody>
      </p: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229" y="5293632"/>
            <a:ext cx="3209080" cy="1023711"/>
          </a:xfrm>
          <a:prstGeom prst="rect">
            <a:avLst/>
          </a:prstGeom>
        </p:spPr>
      </p:pic>
    </p:spTree>
    <p:extLst>
      <p:ext uri="{BB962C8B-B14F-4D97-AF65-F5344CB8AC3E}">
        <p14:creationId xmlns:p14="http://schemas.microsoft.com/office/powerpoint/2010/main" val="3133719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Титульный слайд_2">
    <p:spTree>
      <p:nvGrpSpPr>
        <p:cNvPr id="1" name=""/>
        <p:cNvGrpSpPr/>
        <p:nvPr/>
      </p:nvGrpSpPr>
      <p:grpSpPr>
        <a:xfrm>
          <a:off x="0" y="0"/>
          <a:ext cx="0" cy="0"/>
          <a:chOff x="0" y="0"/>
          <a:chExt cx="0" cy="0"/>
        </a:xfrm>
      </p:grpSpPr>
      <p:sp>
        <p:nvSpPr>
          <p:cNvPr id="4" name="Прямоугольник 2"/>
          <p:cNvSpPr/>
          <p:nvPr/>
        </p:nvSpPr>
        <p:spPr>
          <a:xfrm>
            <a:off x="1" y="1557338"/>
            <a:ext cx="8347869" cy="5300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42950">
              <a:defRPr/>
            </a:pPr>
            <a:endParaRPr lang="ru-RU" sz="1463">
              <a:solidFill>
                <a:srgbClr val="FFFFFF"/>
              </a:solidFill>
            </a:endParaRPr>
          </a:p>
        </p:txBody>
      </p:sp>
      <p:sp>
        <p:nvSpPr>
          <p:cNvPr id="5" name="Прямоугольный треугольник 7"/>
          <p:cNvSpPr/>
          <p:nvPr/>
        </p:nvSpPr>
        <p:spPr>
          <a:xfrm rot="5400000">
            <a:off x="43459" y="1513881"/>
            <a:ext cx="1042987" cy="112990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42950">
              <a:defRPr/>
            </a:pPr>
            <a:endParaRPr lang="ru-RU" sz="1463">
              <a:solidFill>
                <a:srgbClr val="FFFFFF"/>
              </a:solidFill>
            </a:endParaRPr>
          </a:p>
        </p:txBody>
      </p:sp>
      <p:sp>
        <p:nvSpPr>
          <p:cNvPr id="6" name="Прямоугольный треугольник 8"/>
          <p:cNvSpPr/>
          <p:nvPr/>
        </p:nvSpPr>
        <p:spPr>
          <a:xfrm rot="16200000">
            <a:off x="6885187" y="5395319"/>
            <a:ext cx="1403350" cy="152201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42950">
              <a:defRPr/>
            </a:pPr>
            <a:endParaRPr lang="ru-RU" sz="1463">
              <a:solidFill>
                <a:srgbClr val="FFFFFF"/>
              </a:solidFill>
            </a:endParaRPr>
          </a:p>
        </p:txBody>
      </p:sp>
      <p:sp>
        <p:nvSpPr>
          <p:cNvPr id="13" name="Заголовок 1"/>
          <p:cNvSpPr>
            <a:spLocks noGrp="1"/>
          </p:cNvSpPr>
          <p:nvPr>
            <p:ph type="ctrTitle"/>
          </p:nvPr>
        </p:nvSpPr>
        <p:spPr>
          <a:xfrm>
            <a:off x="1052514" y="2565402"/>
            <a:ext cx="4915164" cy="1512887"/>
          </a:xfrm>
        </p:spPr>
        <p:txBody>
          <a:bodyPr/>
          <a:lstStyle>
            <a:lvl1pPr>
              <a:defRPr baseline="0">
                <a:solidFill>
                  <a:schemeClr val="bg1"/>
                </a:solidFill>
              </a:defRPr>
            </a:lvl1pPr>
          </a:lstStyle>
          <a:p>
            <a:r>
              <a:rPr lang="ru-RU"/>
              <a:t>Образец заголовка</a:t>
            </a:r>
            <a:endParaRPr lang="ru-RU" dirty="0"/>
          </a:p>
        </p:txBody>
      </p:sp>
      <p:sp>
        <p:nvSpPr>
          <p:cNvPr id="14" name="Подзаголовок 2"/>
          <p:cNvSpPr>
            <a:spLocks noGrp="1"/>
          </p:cNvSpPr>
          <p:nvPr>
            <p:ph type="subTitle" idx="1"/>
          </p:nvPr>
        </p:nvSpPr>
        <p:spPr>
          <a:xfrm>
            <a:off x="1052514" y="4078289"/>
            <a:ext cx="4915164" cy="1438275"/>
          </a:xfrm>
        </p:spPr>
        <p:txBody>
          <a:bodyPr anchor="b">
            <a:normAutofit/>
          </a:bodyPr>
          <a:lstStyle>
            <a:lvl1pPr marL="0" indent="0" algn="l">
              <a:buNone/>
              <a:defRPr sz="1300" baseline="0">
                <a:solidFill>
                  <a:schemeClr val="bg1"/>
                </a:solidFill>
              </a:defRPr>
            </a:lvl1pPr>
            <a:lvl2pPr marL="371475" indent="0" algn="ctr">
              <a:buNone/>
              <a:defRPr>
                <a:solidFill>
                  <a:schemeClr val="tx1">
                    <a:tint val="75000"/>
                  </a:schemeClr>
                </a:solidFill>
              </a:defRPr>
            </a:lvl2pPr>
            <a:lvl3pPr marL="742950" indent="0" algn="ctr">
              <a:buNone/>
              <a:defRPr>
                <a:solidFill>
                  <a:schemeClr val="tx1">
                    <a:tint val="75000"/>
                  </a:schemeClr>
                </a:solidFill>
              </a:defRPr>
            </a:lvl3pPr>
            <a:lvl4pPr marL="1114425" indent="0" algn="ctr">
              <a:buNone/>
              <a:defRPr>
                <a:solidFill>
                  <a:schemeClr val="tx1">
                    <a:tint val="75000"/>
                  </a:schemeClr>
                </a:solidFill>
              </a:defRPr>
            </a:lvl4pPr>
            <a:lvl5pPr marL="1485900" indent="0" algn="ctr">
              <a:buNone/>
              <a:defRPr>
                <a:solidFill>
                  <a:schemeClr val="tx1">
                    <a:tint val="75000"/>
                  </a:schemeClr>
                </a:solidFill>
              </a:defRPr>
            </a:lvl5pPr>
            <a:lvl6pPr marL="1857375" indent="0" algn="ctr">
              <a:buNone/>
              <a:defRPr>
                <a:solidFill>
                  <a:schemeClr val="tx1">
                    <a:tint val="75000"/>
                  </a:schemeClr>
                </a:solidFill>
              </a:defRPr>
            </a:lvl6pPr>
            <a:lvl7pPr marL="2228850" indent="0" algn="ctr">
              <a:buNone/>
              <a:defRPr>
                <a:solidFill>
                  <a:schemeClr val="tx1">
                    <a:tint val="75000"/>
                  </a:schemeClr>
                </a:solidFill>
              </a:defRPr>
            </a:lvl7pPr>
            <a:lvl8pPr marL="2600325" indent="0" algn="ctr">
              <a:buNone/>
              <a:defRPr>
                <a:solidFill>
                  <a:schemeClr val="tx1">
                    <a:tint val="75000"/>
                  </a:schemeClr>
                </a:solidFill>
              </a:defRPr>
            </a:lvl8pPr>
            <a:lvl9pPr marL="2971800" indent="0" algn="ctr">
              <a:buNone/>
              <a:defRPr>
                <a:solidFill>
                  <a:schemeClr val="tx1">
                    <a:tint val="75000"/>
                  </a:schemeClr>
                </a:solidFill>
              </a:defRPr>
            </a:lvl9pPr>
          </a:lstStyle>
          <a:p>
            <a:r>
              <a:rPr lang="ru-RU"/>
              <a:t>Образец подзаголовка</a:t>
            </a:r>
            <a:endParaRPr lang="ru-RU" dirty="0"/>
          </a:p>
        </p:txBody>
      </p:sp>
      <p:sp>
        <p:nvSpPr>
          <p:cNvPr id="8" name="Дата 3"/>
          <p:cNvSpPr>
            <a:spLocks noGrp="1"/>
          </p:cNvSpPr>
          <p:nvPr>
            <p:ph type="dt" sz="half" idx="10"/>
          </p:nvPr>
        </p:nvSpPr>
        <p:spPr/>
        <p:txBody>
          <a:bodyPr/>
          <a:lstStyle>
            <a:lvl1pPr>
              <a:defRPr>
                <a:solidFill>
                  <a:schemeClr val="tx1"/>
                </a:solidFill>
              </a:defRPr>
            </a:lvl1pPr>
          </a:lstStyle>
          <a:p>
            <a:r>
              <a:rPr lang="ru-RU">
                <a:solidFill>
                  <a:srgbClr val="0085CD"/>
                </a:solidFill>
              </a:rPr>
              <a:t>09.09.2016</a:t>
            </a:r>
          </a:p>
        </p:txBody>
      </p:sp>
      <p:sp>
        <p:nvSpPr>
          <p:cNvPr id="9" name="Нижний колонтитул 4"/>
          <p:cNvSpPr>
            <a:spLocks noGrp="1"/>
          </p:cNvSpPr>
          <p:nvPr>
            <p:ph type="ftr" sz="quarter" idx="11"/>
          </p:nvPr>
        </p:nvSpPr>
        <p:spPr/>
        <p:txBody>
          <a:bodyPr/>
          <a:lstStyle>
            <a:lvl1pPr>
              <a:defRPr>
                <a:solidFill>
                  <a:schemeClr val="tx1"/>
                </a:solidFill>
              </a:defRPr>
            </a:lvl1pPr>
          </a:lstStyle>
          <a:p>
            <a:endParaRPr lang="ru-RU">
              <a:solidFill>
                <a:srgbClr val="0085CD"/>
              </a:solidFill>
            </a:endParaRPr>
          </a:p>
        </p:txBody>
      </p:sp>
      <p:sp>
        <p:nvSpPr>
          <p:cNvPr id="10" name="Номер слайда 5"/>
          <p:cNvSpPr>
            <a:spLocks noGrp="1"/>
          </p:cNvSpPr>
          <p:nvPr>
            <p:ph type="sldNum" sz="quarter" idx="12"/>
          </p:nvPr>
        </p:nvSpPr>
        <p:spPr/>
        <p:txBody>
          <a:bodyPr/>
          <a:lstStyle>
            <a:lvl1pPr>
              <a:defRPr>
                <a:solidFill>
                  <a:schemeClr val="bg1"/>
                </a:solidFill>
              </a:defRPr>
            </a:lvl1pPr>
          </a:lstStyle>
          <a:p>
            <a:fld id="{310B3930-19B5-42DB-9834-E1222C7CFA30}" type="slidenum">
              <a:rPr lang="ru-RU" smtClean="0">
                <a:solidFill>
                  <a:srgbClr val="FFFFFF"/>
                </a:solidFill>
              </a:rPr>
              <a:pPr/>
              <a:t>‹#›</a:t>
            </a:fld>
            <a:endParaRPr lang="ru-RU">
              <a:solidFill>
                <a:srgbClr val="FFFFFF"/>
              </a:solidFill>
            </a:endParaRPr>
          </a:p>
        </p:txBody>
      </p:sp>
      <p:pic>
        <p:nvPicPr>
          <p:cNvPr id="11" name="Рисунок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559" y="215902"/>
            <a:ext cx="2807092" cy="895475"/>
          </a:xfrm>
          <a:prstGeom prst="rect">
            <a:avLst/>
          </a:prstGeom>
        </p:spPr>
      </p:pic>
    </p:spTree>
    <p:extLst>
      <p:ext uri="{BB962C8B-B14F-4D97-AF65-F5344CB8AC3E}">
        <p14:creationId xmlns:p14="http://schemas.microsoft.com/office/powerpoint/2010/main" val="795199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Титульный слайд_3">
    <p:spTree>
      <p:nvGrpSpPr>
        <p:cNvPr id="1" name=""/>
        <p:cNvGrpSpPr/>
        <p:nvPr/>
      </p:nvGrpSpPr>
      <p:grpSpPr>
        <a:xfrm>
          <a:off x="0" y="0"/>
          <a:ext cx="0" cy="0"/>
          <a:chOff x="0" y="0"/>
          <a:chExt cx="0" cy="0"/>
        </a:xfrm>
      </p:grpSpPr>
      <p:sp>
        <p:nvSpPr>
          <p:cNvPr id="4" name="Прямоугольник 47"/>
          <p:cNvSpPr/>
          <p:nvPr/>
        </p:nvSpPr>
        <p:spPr>
          <a:xfrm>
            <a:off x="1" y="1160463"/>
            <a:ext cx="8347869" cy="370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42950">
              <a:defRPr/>
            </a:pPr>
            <a:endParaRPr lang="ru-RU" sz="1463">
              <a:solidFill>
                <a:srgbClr val="FFFFFF"/>
              </a:solidFill>
            </a:endParaRPr>
          </a:p>
        </p:txBody>
      </p:sp>
      <p:cxnSp>
        <p:nvCxnSpPr>
          <p:cNvPr id="5" name="Прямая соединительная линия 27"/>
          <p:cNvCxnSpPr/>
          <p:nvPr/>
        </p:nvCxnSpPr>
        <p:spPr>
          <a:xfrm rot="8100000">
            <a:off x="45608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28"/>
          <p:cNvCxnSpPr/>
          <p:nvPr/>
        </p:nvCxnSpPr>
        <p:spPr>
          <a:xfrm rot="8100000">
            <a:off x="47259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30"/>
          <p:cNvCxnSpPr/>
          <p:nvPr/>
        </p:nvCxnSpPr>
        <p:spPr>
          <a:xfrm rot="8100000">
            <a:off x="48910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31"/>
          <p:cNvCxnSpPr/>
          <p:nvPr/>
        </p:nvCxnSpPr>
        <p:spPr>
          <a:xfrm rot="8100000">
            <a:off x="50561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32"/>
          <p:cNvCxnSpPr/>
          <p:nvPr/>
        </p:nvCxnSpPr>
        <p:spPr>
          <a:xfrm rot="8100000">
            <a:off x="52212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33"/>
          <p:cNvCxnSpPr/>
          <p:nvPr/>
        </p:nvCxnSpPr>
        <p:spPr>
          <a:xfrm rot="8100000">
            <a:off x="53863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35"/>
          <p:cNvCxnSpPr/>
          <p:nvPr/>
        </p:nvCxnSpPr>
        <p:spPr>
          <a:xfrm rot="8100000">
            <a:off x="55514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36"/>
          <p:cNvCxnSpPr/>
          <p:nvPr/>
        </p:nvCxnSpPr>
        <p:spPr>
          <a:xfrm rot="8100000">
            <a:off x="57165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37"/>
          <p:cNvCxnSpPr/>
          <p:nvPr/>
        </p:nvCxnSpPr>
        <p:spPr>
          <a:xfrm rot="8100000">
            <a:off x="58816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38"/>
          <p:cNvCxnSpPr/>
          <p:nvPr/>
        </p:nvCxnSpPr>
        <p:spPr>
          <a:xfrm rot="8100000">
            <a:off x="60467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39"/>
          <p:cNvCxnSpPr/>
          <p:nvPr/>
        </p:nvCxnSpPr>
        <p:spPr>
          <a:xfrm rot="8100000">
            <a:off x="62118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40"/>
          <p:cNvCxnSpPr/>
          <p:nvPr/>
        </p:nvCxnSpPr>
        <p:spPr>
          <a:xfrm rot="8100000">
            <a:off x="63769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41"/>
          <p:cNvCxnSpPr/>
          <p:nvPr/>
        </p:nvCxnSpPr>
        <p:spPr>
          <a:xfrm rot="8100000">
            <a:off x="65420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21"/>
          <p:cNvCxnSpPr/>
          <p:nvPr/>
        </p:nvCxnSpPr>
        <p:spPr>
          <a:xfrm rot="8100000">
            <a:off x="40655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22"/>
          <p:cNvCxnSpPr/>
          <p:nvPr/>
        </p:nvCxnSpPr>
        <p:spPr>
          <a:xfrm rot="8100000">
            <a:off x="42306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5"/>
          <p:cNvCxnSpPr/>
          <p:nvPr/>
        </p:nvCxnSpPr>
        <p:spPr>
          <a:xfrm rot="8100000">
            <a:off x="43957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75"/>
          <p:cNvCxnSpPr/>
          <p:nvPr/>
        </p:nvCxnSpPr>
        <p:spPr>
          <a:xfrm rot="8100000">
            <a:off x="14239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76"/>
          <p:cNvCxnSpPr/>
          <p:nvPr/>
        </p:nvCxnSpPr>
        <p:spPr>
          <a:xfrm rot="8100000">
            <a:off x="15890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77"/>
          <p:cNvCxnSpPr/>
          <p:nvPr/>
        </p:nvCxnSpPr>
        <p:spPr>
          <a:xfrm rot="8100000">
            <a:off x="17541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78"/>
          <p:cNvCxnSpPr/>
          <p:nvPr/>
        </p:nvCxnSpPr>
        <p:spPr>
          <a:xfrm rot="8100000">
            <a:off x="19192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79"/>
          <p:cNvCxnSpPr/>
          <p:nvPr/>
        </p:nvCxnSpPr>
        <p:spPr>
          <a:xfrm rot="8100000">
            <a:off x="20843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80"/>
          <p:cNvCxnSpPr/>
          <p:nvPr/>
        </p:nvCxnSpPr>
        <p:spPr>
          <a:xfrm rot="8100000">
            <a:off x="22494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81"/>
          <p:cNvCxnSpPr/>
          <p:nvPr/>
        </p:nvCxnSpPr>
        <p:spPr>
          <a:xfrm rot="8100000">
            <a:off x="24145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82"/>
          <p:cNvCxnSpPr/>
          <p:nvPr/>
        </p:nvCxnSpPr>
        <p:spPr>
          <a:xfrm rot="8100000">
            <a:off x="25796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83"/>
          <p:cNvCxnSpPr/>
          <p:nvPr/>
        </p:nvCxnSpPr>
        <p:spPr>
          <a:xfrm rot="8100000">
            <a:off x="27447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84"/>
          <p:cNvCxnSpPr/>
          <p:nvPr/>
        </p:nvCxnSpPr>
        <p:spPr>
          <a:xfrm rot="8100000">
            <a:off x="29098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85"/>
          <p:cNvCxnSpPr/>
          <p:nvPr/>
        </p:nvCxnSpPr>
        <p:spPr>
          <a:xfrm rot="8100000">
            <a:off x="30749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86"/>
          <p:cNvCxnSpPr/>
          <p:nvPr/>
        </p:nvCxnSpPr>
        <p:spPr>
          <a:xfrm rot="8100000">
            <a:off x="32400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87"/>
          <p:cNvCxnSpPr/>
          <p:nvPr/>
        </p:nvCxnSpPr>
        <p:spPr>
          <a:xfrm rot="8100000">
            <a:off x="34051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88"/>
          <p:cNvCxnSpPr/>
          <p:nvPr/>
        </p:nvCxnSpPr>
        <p:spPr>
          <a:xfrm rot="8100000">
            <a:off x="35702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89"/>
          <p:cNvCxnSpPr/>
          <p:nvPr/>
        </p:nvCxnSpPr>
        <p:spPr>
          <a:xfrm rot="8100000">
            <a:off x="35702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90"/>
          <p:cNvCxnSpPr/>
          <p:nvPr/>
        </p:nvCxnSpPr>
        <p:spPr>
          <a:xfrm rot="8100000">
            <a:off x="37353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91"/>
          <p:cNvCxnSpPr/>
          <p:nvPr/>
        </p:nvCxnSpPr>
        <p:spPr>
          <a:xfrm rot="8100000">
            <a:off x="39004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93"/>
          <p:cNvCxnSpPr/>
          <p:nvPr/>
        </p:nvCxnSpPr>
        <p:spPr>
          <a:xfrm rot="8100000">
            <a:off x="9286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94"/>
          <p:cNvCxnSpPr/>
          <p:nvPr/>
        </p:nvCxnSpPr>
        <p:spPr>
          <a:xfrm rot="8100000">
            <a:off x="10937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95"/>
          <p:cNvCxnSpPr/>
          <p:nvPr/>
        </p:nvCxnSpPr>
        <p:spPr>
          <a:xfrm rot="8100000">
            <a:off x="12588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101"/>
          <p:cNvCxnSpPr/>
          <p:nvPr/>
        </p:nvCxnSpPr>
        <p:spPr>
          <a:xfrm rot="8100000">
            <a:off x="5984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102"/>
          <p:cNvCxnSpPr/>
          <p:nvPr/>
        </p:nvCxnSpPr>
        <p:spPr>
          <a:xfrm rot="8100000">
            <a:off x="763587" y="2184400"/>
            <a:ext cx="6707188" cy="0"/>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122"/>
          <p:cNvCxnSpPr/>
          <p:nvPr/>
        </p:nvCxnSpPr>
        <p:spPr>
          <a:xfrm rot="8100000">
            <a:off x="45712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123"/>
          <p:cNvCxnSpPr/>
          <p:nvPr/>
        </p:nvCxnSpPr>
        <p:spPr>
          <a:xfrm rot="8100000">
            <a:off x="47363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124"/>
          <p:cNvCxnSpPr/>
          <p:nvPr/>
        </p:nvCxnSpPr>
        <p:spPr>
          <a:xfrm rot="8100000">
            <a:off x="49014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125"/>
          <p:cNvCxnSpPr/>
          <p:nvPr/>
        </p:nvCxnSpPr>
        <p:spPr>
          <a:xfrm rot="8100000">
            <a:off x="50665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126"/>
          <p:cNvCxnSpPr/>
          <p:nvPr/>
        </p:nvCxnSpPr>
        <p:spPr>
          <a:xfrm rot="8100000">
            <a:off x="52316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127"/>
          <p:cNvCxnSpPr/>
          <p:nvPr/>
        </p:nvCxnSpPr>
        <p:spPr>
          <a:xfrm rot="8100000">
            <a:off x="53967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128"/>
          <p:cNvCxnSpPr/>
          <p:nvPr/>
        </p:nvCxnSpPr>
        <p:spPr>
          <a:xfrm rot="8100000">
            <a:off x="55618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129"/>
          <p:cNvCxnSpPr/>
          <p:nvPr/>
        </p:nvCxnSpPr>
        <p:spPr>
          <a:xfrm rot="8100000">
            <a:off x="57269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130"/>
          <p:cNvCxnSpPr/>
          <p:nvPr/>
        </p:nvCxnSpPr>
        <p:spPr>
          <a:xfrm rot="8100000">
            <a:off x="58920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131"/>
          <p:cNvCxnSpPr/>
          <p:nvPr/>
        </p:nvCxnSpPr>
        <p:spPr>
          <a:xfrm rot="8100000">
            <a:off x="60571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132"/>
          <p:cNvCxnSpPr/>
          <p:nvPr/>
        </p:nvCxnSpPr>
        <p:spPr>
          <a:xfrm rot="8100000">
            <a:off x="62222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133"/>
          <p:cNvCxnSpPr/>
          <p:nvPr/>
        </p:nvCxnSpPr>
        <p:spPr>
          <a:xfrm rot="8100000">
            <a:off x="63873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134"/>
          <p:cNvCxnSpPr/>
          <p:nvPr/>
        </p:nvCxnSpPr>
        <p:spPr>
          <a:xfrm rot="8100000">
            <a:off x="65524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140"/>
          <p:cNvCxnSpPr/>
          <p:nvPr/>
        </p:nvCxnSpPr>
        <p:spPr>
          <a:xfrm rot="8100000">
            <a:off x="40759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141"/>
          <p:cNvCxnSpPr/>
          <p:nvPr/>
        </p:nvCxnSpPr>
        <p:spPr>
          <a:xfrm rot="8100000">
            <a:off x="42410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142"/>
          <p:cNvCxnSpPr/>
          <p:nvPr/>
        </p:nvCxnSpPr>
        <p:spPr>
          <a:xfrm rot="8100000">
            <a:off x="44061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143"/>
          <p:cNvCxnSpPr/>
          <p:nvPr/>
        </p:nvCxnSpPr>
        <p:spPr>
          <a:xfrm rot="8100000">
            <a:off x="14343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144"/>
          <p:cNvCxnSpPr/>
          <p:nvPr/>
        </p:nvCxnSpPr>
        <p:spPr>
          <a:xfrm rot="8100000">
            <a:off x="15994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145"/>
          <p:cNvCxnSpPr/>
          <p:nvPr/>
        </p:nvCxnSpPr>
        <p:spPr>
          <a:xfrm rot="8100000">
            <a:off x="17645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146"/>
          <p:cNvCxnSpPr/>
          <p:nvPr/>
        </p:nvCxnSpPr>
        <p:spPr>
          <a:xfrm rot="8100000">
            <a:off x="19296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147"/>
          <p:cNvCxnSpPr/>
          <p:nvPr/>
        </p:nvCxnSpPr>
        <p:spPr>
          <a:xfrm rot="8100000">
            <a:off x="20947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148"/>
          <p:cNvCxnSpPr/>
          <p:nvPr/>
        </p:nvCxnSpPr>
        <p:spPr>
          <a:xfrm rot="8100000">
            <a:off x="22598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149"/>
          <p:cNvCxnSpPr/>
          <p:nvPr/>
        </p:nvCxnSpPr>
        <p:spPr>
          <a:xfrm rot="8100000">
            <a:off x="24249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150"/>
          <p:cNvCxnSpPr/>
          <p:nvPr/>
        </p:nvCxnSpPr>
        <p:spPr>
          <a:xfrm rot="8100000">
            <a:off x="25900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151"/>
          <p:cNvCxnSpPr/>
          <p:nvPr/>
        </p:nvCxnSpPr>
        <p:spPr>
          <a:xfrm rot="8100000">
            <a:off x="27551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152"/>
          <p:cNvCxnSpPr/>
          <p:nvPr/>
        </p:nvCxnSpPr>
        <p:spPr>
          <a:xfrm rot="8100000">
            <a:off x="29202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153"/>
          <p:cNvCxnSpPr/>
          <p:nvPr/>
        </p:nvCxnSpPr>
        <p:spPr>
          <a:xfrm rot="8100000">
            <a:off x="30853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154"/>
          <p:cNvCxnSpPr/>
          <p:nvPr/>
        </p:nvCxnSpPr>
        <p:spPr>
          <a:xfrm rot="8100000">
            <a:off x="32504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155"/>
          <p:cNvCxnSpPr/>
          <p:nvPr/>
        </p:nvCxnSpPr>
        <p:spPr>
          <a:xfrm rot="8100000">
            <a:off x="34155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156"/>
          <p:cNvCxnSpPr/>
          <p:nvPr/>
        </p:nvCxnSpPr>
        <p:spPr>
          <a:xfrm rot="8100000">
            <a:off x="35806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157"/>
          <p:cNvCxnSpPr/>
          <p:nvPr/>
        </p:nvCxnSpPr>
        <p:spPr>
          <a:xfrm rot="8100000">
            <a:off x="35806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158"/>
          <p:cNvCxnSpPr/>
          <p:nvPr/>
        </p:nvCxnSpPr>
        <p:spPr>
          <a:xfrm rot="8100000">
            <a:off x="37457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159"/>
          <p:cNvCxnSpPr/>
          <p:nvPr/>
        </p:nvCxnSpPr>
        <p:spPr>
          <a:xfrm rot="8100000">
            <a:off x="39108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7" name="Прямая соединительная линия 160"/>
          <p:cNvCxnSpPr/>
          <p:nvPr/>
        </p:nvCxnSpPr>
        <p:spPr>
          <a:xfrm rot="8100000">
            <a:off x="9390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161"/>
          <p:cNvCxnSpPr/>
          <p:nvPr/>
        </p:nvCxnSpPr>
        <p:spPr>
          <a:xfrm rot="8100000">
            <a:off x="11041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162"/>
          <p:cNvCxnSpPr/>
          <p:nvPr/>
        </p:nvCxnSpPr>
        <p:spPr>
          <a:xfrm rot="8100000">
            <a:off x="12692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163"/>
          <p:cNvCxnSpPr/>
          <p:nvPr/>
        </p:nvCxnSpPr>
        <p:spPr>
          <a:xfrm rot="8100000">
            <a:off x="6088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164"/>
          <p:cNvCxnSpPr/>
          <p:nvPr/>
        </p:nvCxnSpPr>
        <p:spPr>
          <a:xfrm rot="8100000">
            <a:off x="773906" y="2190750"/>
            <a:ext cx="6707188" cy="0"/>
          </a:xfrm>
          <a:prstGeom prst="line">
            <a:avLst/>
          </a:prstGeom>
          <a:ln w="25400" cap="sq">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82" name="Группа 16"/>
          <p:cNvGrpSpPr>
            <a:grpSpLocks/>
          </p:cNvGrpSpPr>
          <p:nvPr/>
        </p:nvGrpSpPr>
        <p:grpSpPr bwMode="auto">
          <a:xfrm>
            <a:off x="1" y="1160463"/>
            <a:ext cx="8347869" cy="3708400"/>
            <a:chOff x="0" y="1160463"/>
            <a:chExt cx="7705725" cy="3708400"/>
          </a:xfrm>
        </p:grpSpPr>
        <p:sp>
          <p:nvSpPr>
            <p:cNvPr id="83" name="Прямоугольник 15"/>
            <p:cNvSpPr/>
            <p:nvPr/>
          </p:nvSpPr>
          <p:spPr>
            <a:xfrm>
              <a:off x="0" y="1160463"/>
              <a:ext cx="4572000" cy="370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42950">
                <a:defRPr/>
              </a:pPr>
              <a:endParaRPr lang="ru-RU" sz="1463">
                <a:solidFill>
                  <a:srgbClr val="FFFFFF"/>
                </a:solidFill>
              </a:endParaRPr>
            </a:p>
          </p:txBody>
        </p:sp>
        <p:sp>
          <p:nvSpPr>
            <p:cNvPr id="84" name="Прямоугольник 20"/>
            <p:cNvSpPr/>
            <p:nvPr/>
          </p:nvSpPr>
          <p:spPr>
            <a:xfrm>
              <a:off x="4572000" y="3716338"/>
              <a:ext cx="3133725" cy="1152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42950">
                <a:defRPr/>
              </a:pPr>
              <a:endParaRPr lang="ru-RU" sz="1463">
                <a:solidFill>
                  <a:srgbClr val="FFFFFF"/>
                </a:solidFill>
              </a:endParaRPr>
            </a:p>
          </p:txBody>
        </p:sp>
      </p:grpSp>
      <p:sp>
        <p:nvSpPr>
          <p:cNvPr id="3" name="Подзаголовок 2"/>
          <p:cNvSpPr>
            <a:spLocks noGrp="1"/>
          </p:cNvSpPr>
          <p:nvPr>
            <p:ph type="subTitle" idx="1"/>
          </p:nvPr>
        </p:nvSpPr>
        <p:spPr>
          <a:xfrm>
            <a:off x="428229" y="2781301"/>
            <a:ext cx="4514218" cy="935732"/>
          </a:xfrm>
        </p:spPr>
        <p:txBody>
          <a:bodyPr anchor="b">
            <a:normAutofit/>
          </a:bodyPr>
          <a:lstStyle>
            <a:lvl1pPr marL="0" indent="0" algn="l">
              <a:buNone/>
              <a:defRPr sz="1300" baseline="0">
                <a:solidFill>
                  <a:schemeClr val="bg1"/>
                </a:solidFill>
              </a:defRPr>
            </a:lvl1pPr>
            <a:lvl2pPr marL="371475" indent="0" algn="ctr">
              <a:buNone/>
              <a:defRPr>
                <a:solidFill>
                  <a:schemeClr val="tx1">
                    <a:tint val="75000"/>
                  </a:schemeClr>
                </a:solidFill>
              </a:defRPr>
            </a:lvl2pPr>
            <a:lvl3pPr marL="742950" indent="0" algn="ctr">
              <a:buNone/>
              <a:defRPr>
                <a:solidFill>
                  <a:schemeClr val="tx1">
                    <a:tint val="75000"/>
                  </a:schemeClr>
                </a:solidFill>
              </a:defRPr>
            </a:lvl3pPr>
            <a:lvl4pPr marL="1114425" indent="0" algn="ctr">
              <a:buNone/>
              <a:defRPr>
                <a:solidFill>
                  <a:schemeClr val="tx1">
                    <a:tint val="75000"/>
                  </a:schemeClr>
                </a:solidFill>
              </a:defRPr>
            </a:lvl4pPr>
            <a:lvl5pPr marL="1485900" indent="0" algn="ctr">
              <a:buNone/>
              <a:defRPr>
                <a:solidFill>
                  <a:schemeClr val="tx1">
                    <a:tint val="75000"/>
                  </a:schemeClr>
                </a:solidFill>
              </a:defRPr>
            </a:lvl5pPr>
            <a:lvl6pPr marL="1857375" indent="0" algn="ctr">
              <a:buNone/>
              <a:defRPr>
                <a:solidFill>
                  <a:schemeClr val="tx1">
                    <a:tint val="75000"/>
                  </a:schemeClr>
                </a:solidFill>
              </a:defRPr>
            </a:lvl6pPr>
            <a:lvl7pPr marL="2228850" indent="0" algn="ctr">
              <a:buNone/>
              <a:defRPr>
                <a:solidFill>
                  <a:schemeClr val="tx1">
                    <a:tint val="75000"/>
                  </a:schemeClr>
                </a:solidFill>
              </a:defRPr>
            </a:lvl7pPr>
            <a:lvl8pPr marL="2600325" indent="0" algn="ctr">
              <a:buNone/>
              <a:defRPr>
                <a:solidFill>
                  <a:schemeClr val="tx1">
                    <a:tint val="75000"/>
                  </a:schemeClr>
                </a:solidFill>
              </a:defRPr>
            </a:lvl8pPr>
            <a:lvl9pPr marL="2971800" indent="0" algn="ctr">
              <a:buNone/>
              <a:defRPr>
                <a:solidFill>
                  <a:schemeClr val="tx1">
                    <a:tint val="75000"/>
                  </a:schemeClr>
                </a:solidFill>
              </a:defRPr>
            </a:lvl9pPr>
          </a:lstStyle>
          <a:p>
            <a:r>
              <a:rPr lang="ru-RU"/>
              <a:t>Образец подзаголовка</a:t>
            </a:r>
            <a:endParaRPr lang="ru-RU" dirty="0"/>
          </a:p>
        </p:txBody>
      </p:sp>
      <p:sp>
        <p:nvSpPr>
          <p:cNvPr id="13" name="Заголовок 12"/>
          <p:cNvSpPr>
            <a:spLocks noGrp="1"/>
          </p:cNvSpPr>
          <p:nvPr>
            <p:ph type="title"/>
          </p:nvPr>
        </p:nvSpPr>
        <p:spPr>
          <a:xfrm>
            <a:off x="428229" y="1268414"/>
            <a:ext cx="4514218" cy="1512886"/>
          </a:xfrm>
        </p:spPr>
        <p:txBody>
          <a:bodyPr/>
          <a:lstStyle>
            <a:lvl1pPr>
              <a:defRPr baseline="0">
                <a:solidFill>
                  <a:schemeClr val="bg1"/>
                </a:solidFill>
              </a:defRPr>
            </a:lvl1pPr>
          </a:lstStyle>
          <a:p>
            <a:r>
              <a:rPr lang="ru-RU"/>
              <a:t>Образец заголовка</a:t>
            </a:r>
            <a:endParaRPr lang="ru-RU" dirty="0"/>
          </a:p>
        </p:txBody>
      </p:sp>
      <p:sp>
        <p:nvSpPr>
          <p:cNvPr id="86" name="Дата 3"/>
          <p:cNvSpPr>
            <a:spLocks noGrp="1"/>
          </p:cNvSpPr>
          <p:nvPr>
            <p:ph type="dt" sz="half" idx="10"/>
          </p:nvPr>
        </p:nvSpPr>
        <p:spPr>
          <a:xfrm>
            <a:off x="1754188" y="6381750"/>
            <a:ext cx="935567" cy="215900"/>
          </a:xfrm>
        </p:spPr>
        <p:txBody>
          <a:bodyPr/>
          <a:lstStyle>
            <a:lvl1pPr>
              <a:defRPr sz="650">
                <a:solidFill>
                  <a:schemeClr val="bg1"/>
                </a:solidFill>
              </a:defRPr>
            </a:lvl1pPr>
          </a:lstStyle>
          <a:p>
            <a:r>
              <a:rPr lang="ru-RU">
                <a:solidFill>
                  <a:srgbClr val="FFFFFF"/>
                </a:solidFill>
              </a:rPr>
              <a:t>09.09.2016</a:t>
            </a:r>
          </a:p>
        </p:txBody>
      </p:sp>
      <p:sp>
        <p:nvSpPr>
          <p:cNvPr id="87" name="Нижний колонтитул 4"/>
          <p:cNvSpPr>
            <a:spLocks noGrp="1"/>
          </p:cNvSpPr>
          <p:nvPr>
            <p:ph type="ftr" sz="quarter" idx="11"/>
          </p:nvPr>
        </p:nvSpPr>
        <p:spPr/>
        <p:txBody>
          <a:bodyPr/>
          <a:lstStyle>
            <a:lvl1pPr>
              <a:defRPr sz="650">
                <a:solidFill>
                  <a:schemeClr val="bg1"/>
                </a:solidFill>
              </a:defRPr>
            </a:lvl1pPr>
          </a:lstStyle>
          <a:p>
            <a:endParaRPr lang="ru-RU">
              <a:solidFill>
                <a:srgbClr val="FFFFFF"/>
              </a:solidFill>
            </a:endParaRPr>
          </a:p>
        </p:txBody>
      </p:sp>
      <p:sp>
        <p:nvSpPr>
          <p:cNvPr id="88" name="Номер слайда 5"/>
          <p:cNvSpPr>
            <a:spLocks noGrp="1"/>
          </p:cNvSpPr>
          <p:nvPr>
            <p:ph type="sldNum" sz="quarter" idx="12"/>
          </p:nvPr>
        </p:nvSpPr>
        <p:spPr/>
        <p:txBody>
          <a:bodyPr/>
          <a:lstStyle>
            <a:lvl1pPr>
              <a:defRPr>
                <a:solidFill>
                  <a:schemeClr val="bg1"/>
                </a:solidFill>
              </a:defRPr>
            </a:lvl1pPr>
          </a:lstStyle>
          <a:p>
            <a:fld id="{310B3930-19B5-42DB-9834-E1222C7CFA30}" type="slidenum">
              <a:rPr lang="ru-RU" smtClean="0">
                <a:solidFill>
                  <a:srgbClr val="FFFFFF"/>
                </a:solidFill>
              </a:rPr>
              <a:pPr/>
              <a:t>‹#›</a:t>
            </a:fld>
            <a:endParaRPr lang="ru-RU">
              <a:solidFill>
                <a:srgbClr val="FFFFFF"/>
              </a:solidFill>
            </a:endParaRPr>
          </a:p>
        </p:txBody>
      </p:sp>
      <p:pic>
        <p:nvPicPr>
          <p:cNvPr id="89" name="Рисунок 8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229" y="5293632"/>
            <a:ext cx="3209080" cy="1023711"/>
          </a:xfrm>
          <a:prstGeom prst="rect">
            <a:avLst/>
          </a:prstGeom>
        </p:spPr>
      </p:pic>
    </p:spTree>
    <p:extLst>
      <p:ext uri="{BB962C8B-B14F-4D97-AF65-F5344CB8AC3E}">
        <p14:creationId xmlns:p14="http://schemas.microsoft.com/office/powerpoint/2010/main" val="1046744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Шмуцтитул">
    <p:spTree>
      <p:nvGrpSpPr>
        <p:cNvPr id="1" name=""/>
        <p:cNvGrpSpPr/>
        <p:nvPr/>
      </p:nvGrpSpPr>
      <p:grpSpPr>
        <a:xfrm>
          <a:off x="0" y="0"/>
          <a:ext cx="0" cy="0"/>
          <a:chOff x="0" y="0"/>
          <a:chExt cx="0" cy="0"/>
        </a:xfrm>
      </p:grpSpPr>
      <p:sp>
        <p:nvSpPr>
          <p:cNvPr id="3" name="Прямоугольник 2"/>
          <p:cNvSpPr/>
          <p:nvPr/>
        </p:nvSpPr>
        <p:spPr>
          <a:xfrm>
            <a:off x="1" y="1160465"/>
            <a:ext cx="8347869" cy="56975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42950">
              <a:defRPr/>
            </a:pPr>
            <a:endParaRPr lang="ru-RU" sz="1463" dirty="0">
              <a:solidFill>
                <a:srgbClr val="FFFFFF"/>
              </a:solidFill>
              <a:latin typeface="Segoe UI" panose="020B0502040204020203" pitchFamily="34" charset="0"/>
              <a:cs typeface="Segoe UI" panose="020B0502040204020203" pitchFamily="34" charset="0"/>
            </a:endParaRPr>
          </a:p>
        </p:txBody>
      </p:sp>
      <p:sp>
        <p:nvSpPr>
          <p:cNvPr id="4" name="Прямоугольный треугольник 7"/>
          <p:cNvSpPr/>
          <p:nvPr/>
        </p:nvSpPr>
        <p:spPr>
          <a:xfrm rot="5400000">
            <a:off x="42665" y="1117800"/>
            <a:ext cx="1044575" cy="112990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42950">
              <a:defRPr/>
            </a:pPr>
            <a:endParaRPr lang="ru-RU" sz="1463">
              <a:solidFill>
                <a:srgbClr val="FFFFFF"/>
              </a:solidFill>
            </a:endParaRPr>
          </a:p>
        </p:txBody>
      </p:sp>
      <p:sp>
        <p:nvSpPr>
          <p:cNvPr id="5" name="Прямоугольный треугольник 8"/>
          <p:cNvSpPr/>
          <p:nvPr/>
        </p:nvSpPr>
        <p:spPr>
          <a:xfrm rot="16200000">
            <a:off x="6885187" y="5395319"/>
            <a:ext cx="1403350" cy="152201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42950">
              <a:defRPr/>
            </a:pPr>
            <a:endParaRPr lang="ru-RU" sz="1463">
              <a:solidFill>
                <a:srgbClr val="FFFFFF"/>
              </a:solidFill>
            </a:endParaRPr>
          </a:p>
        </p:txBody>
      </p:sp>
      <p:sp>
        <p:nvSpPr>
          <p:cNvPr id="2" name="Заголовок 1"/>
          <p:cNvSpPr>
            <a:spLocks noGrp="1"/>
          </p:cNvSpPr>
          <p:nvPr>
            <p:ph type="ctrTitle"/>
          </p:nvPr>
        </p:nvSpPr>
        <p:spPr>
          <a:xfrm>
            <a:off x="1129904" y="3852342"/>
            <a:ext cx="5695950" cy="1592785"/>
          </a:xfrm>
        </p:spPr>
        <p:txBody>
          <a:bodyPr anchor="b"/>
          <a:lstStyle>
            <a:lvl1pPr>
              <a:defRPr baseline="0">
                <a:solidFill>
                  <a:schemeClr val="bg1"/>
                </a:solidFill>
              </a:defRPr>
            </a:lvl1pPr>
          </a:lstStyle>
          <a:p>
            <a:r>
              <a:rPr lang="ru-RU"/>
              <a:t>Образец заголовка</a:t>
            </a:r>
            <a:endParaRPr lang="ru-RU" dirty="0"/>
          </a:p>
        </p:txBody>
      </p:sp>
      <p:sp>
        <p:nvSpPr>
          <p:cNvPr id="6" name="Дата 3"/>
          <p:cNvSpPr>
            <a:spLocks noGrp="1"/>
          </p:cNvSpPr>
          <p:nvPr>
            <p:ph type="dt" sz="half" idx="10"/>
          </p:nvPr>
        </p:nvSpPr>
        <p:spPr/>
        <p:txBody>
          <a:bodyPr/>
          <a:lstStyle>
            <a:lvl1pPr>
              <a:defRPr>
                <a:solidFill>
                  <a:schemeClr val="tx1"/>
                </a:solidFill>
              </a:defRPr>
            </a:lvl1pPr>
          </a:lstStyle>
          <a:p>
            <a:r>
              <a:rPr lang="ru-RU">
                <a:solidFill>
                  <a:srgbClr val="0085CD"/>
                </a:solidFill>
              </a:rPr>
              <a:t>09.09.2016</a:t>
            </a:r>
          </a:p>
        </p:txBody>
      </p:sp>
      <p:sp>
        <p:nvSpPr>
          <p:cNvPr id="7" name="Нижний колонтитул 4"/>
          <p:cNvSpPr>
            <a:spLocks noGrp="1"/>
          </p:cNvSpPr>
          <p:nvPr>
            <p:ph type="ftr" sz="quarter" idx="11"/>
          </p:nvPr>
        </p:nvSpPr>
        <p:spPr/>
        <p:txBody>
          <a:bodyPr/>
          <a:lstStyle>
            <a:lvl1pPr>
              <a:defRPr>
                <a:solidFill>
                  <a:schemeClr val="tx1"/>
                </a:solidFill>
              </a:defRPr>
            </a:lvl1pPr>
          </a:lstStyle>
          <a:p>
            <a:endParaRPr lang="ru-RU">
              <a:solidFill>
                <a:srgbClr val="0085CD"/>
              </a:solidFill>
            </a:endParaRPr>
          </a:p>
        </p:txBody>
      </p:sp>
      <p:sp>
        <p:nvSpPr>
          <p:cNvPr id="8" name="Номер слайда 5"/>
          <p:cNvSpPr>
            <a:spLocks noGrp="1"/>
          </p:cNvSpPr>
          <p:nvPr>
            <p:ph type="sldNum" sz="quarter" idx="12"/>
          </p:nvPr>
        </p:nvSpPr>
        <p:spPr/>
        <p:txBody>
          <a:bodyPr/>
          <a:lstStyle>
            <a:lvl1pPr>
              <a:defRPr/>
            </a:lvl1pPr>
          </a:lstStyle>
          <a:p>
            <a:fld id="{310B3930-19B5-42DB-9834-E1222C7CFA30}" type="slidenum">
              <a:rPr lang="ru-RU" smtClean="0">
                <a:solidFill>
                  <a:srgbClr val="0085CD"/>
                </a:solidFill>
              </a:rPr>
              <a:pPr/>
              <a:t>‹#›</a:t>
            </a:fld>
            <a:endParaRPr lang="ru-RU">
              <a:solidFill>
                <a:srgbClr val="0085CD"/>
              </a:solidFill>
            </a:endParaRPr>
          </a:p>
        </p:txBody>
      </p:sp>
    </p:spTree>
    <p:extLst>
      <p:ext uri="{BB962C8B-B14F-4D97-AF65-F5344CB8AC3E}">
        <p14:creationId xmlns:p14="http://schemas.microsoft.com/office/powerpoint/2010/main" val="2339244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pic>
        <p:nvPicPr>
          <p:cNvPr id="6" name="Рисунок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78097" y="330638"/>
            <a:ext cx="1872208" cy="597243"/>
          </a:xfrm>
          <a:prstGeom prst="rect">
            <a:avLst/>
          </a:prstGeom>
        </p:spPr>
      </p:pic>
      <p:cxnSp>
        <p:nvCxnSpPr>
          <p:cNvPr id="8" name="Прямая соединительная линия 7"/>
          <p:cNvCxnSpPr/>
          <p:nvPr/>
        </p:nvCxnSpPr>
        <p:spPr>
          <a:xfrm>
            <a:off x="428229" y="1125538"/>
            <a:ext cx="904954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8228" y="6381750"/>
            <a:ext cx="1687384" cy="215900"/>
          </a:xfrm>
          <a:prstGeom prst="rect">
            <a:avLst/>
          </a:prstGeom>
          <a:noFill/>
        </p:spPr>
        <p:txBody>
          <a:bodyPr anchor="ctr"/>
          <a:lstStyle/>
          <a:p>
            <a:pPr defTabSz="742950">
              <a:defRPr/>
            </a:pPr>
            <a:r>
              <a:rPr lang="ru-RU" sz="650" dirty="0">
                <a:solidFill>
                  <a:srgbClr val="575757"/>
                </a:solidFill>
                <a:latin typeface="Segoe UI" panose="020B0502040204020203" pitchFamily="34" charset="0"/>
                <a:cs typeface="Segoe UI" panose="020B0502040204020203" pitchFamily="34" charset="0"/>
              </a:rPr>
              <a:t>Фонд развития моногородов</a:t>
            </a:r>
            <a:endParaRPr lang="ru-RU" sz="853" dirty="0">
              <a:solidFill>
                <a:srgbClr val="0085CD"/>
              </a:solidFill>
              <a:latin typeface="Segoe UI" panose="020B0502040204020203" pitchFamily="34" charset="0"/>
              <a:cs typeface="Segoe UI" panose="020B0502040204020203" pitchFamily="34" charset="0"/>
            </a:endParaRPr>
          </a:p>
        </p:txBody>
      </p:sp>
      <p:sp>
        <p:nvSpPr>
          <p:cNvPr id="11" name="Прямоугольник 13"/>
          <p:cNvSpPr/>
          <p:nvPr/>
        </p:nvSpPr>
        <p:spPr>
          <a:xfrm>
            <a:off x="2115613" y="6335714"/>
            <a:ext cx="213254" cy="267446"/>
          </a:xfrm>
          <a:prstGeom prst="rect">
            <a:avLst/>
          </a:prstGeom>
        </p:spPr>
        <p:txBody>
          <a:bodyPr>
            <a:spAutoFit/>
          </a:bodyPr>
          <a:lstStyle/>
          <a:p>
            <a:pPr defTabSz="742950">
              <a:defRPr/>
            </a:pPr>
            <a:r>
              <a:rPr lang="ru-RU" sz="1138" dirty="0">
                <a:solidFill>
                  <a:srgbClr val="0085CD"/>
                </a:solidFill>
              </a:rPr>
              <a:t>/</a:t>
            </a:r>
          </a:p>
        </p:txBody>
      </p:sp>
      <p:sp>
        <p:nvSpPr>
          <p:cNvPr id="12" name="Прямоугольник 14"/>
          <p:cNvSpPr/>
          <p:nvPr/>
        </p:nvSpPr>
        <p:spPr>
          <a:xfrm>
            <a:off x="3052900" y="6327776"/>
            <a:ext cx="213254" cy="267446"/>
          </a:xfrm>
          <a:prstGeom prst="rect">
            <a:avLst/>
          </a:prstGeom>
        </p:spPr>
        <p:txBody>
          <a:bodyPr>
            <a:spAutoFit/>
          </a:bodyPr>
          <a:lstStyle/>
          <a:p>
            <a:pPr defTabSz="742950">
              <a:defRPr/>
            </a:pPr>
            <a:r>
              <a:rPr lang="ru-RU" sz="1138" dirty="0">
                <a:solidFill>
                  <a:srgbClr val="0085CD"/>
                </a:solidFill>
              </a:rPr>
              <a:t>/</a:t>
            </a:r>
          </a:p>
        </p:txBody>
      </p:sp>
      <p:sp>
        <p:nvSpPr>
          <p:cNvPr id="13" name="Нижний колонтитул 3"/>
          <p:cNvSpPr>
            <a:spLocks noGrp="1"/>
          </p:cNvSpPr>
          <p:nvPr>
            <p:ph type="ftr" sz="quarter" idx="16"/>
          </p:nvPr>
        </p:nvSpPr>
        <p:spPr>
          <a:xfrm>
            <a:off x="3236426" y="6381750"/>
            <a:ext cx="5304974" cy="215900"/>
          </a:xfrm>
        </p:spPr>
        <p:txBody>
          <a:bodyPr/>
          <a:lstStyle>
            <a:lvl1pPr>
              <a:defRPr sz="650">
                <a:latin typeface="Segoe UI" panose="020B0502040204020203" pitchFamily="34" charset="0"/>
                <a:cs typeface="Segoe UI" panose="020B0502040204020203" pitchFamily="34" charset="0"/>
              </a:defRPr>
            </a:lvl1pPr>
          </a:lstStyle>
          <a:p>
            <a:endParaRPr lang="ru-RU">
              <a:solidFill>
                <a:srgbClr val="575757"/>
              </a:solidFill>
            </a:endParaRPr>
          </a:p>
        </p:txBody>
      </p:sp>
      <p:sp>
        <p:nvSpPr>
          <p:cNvPr id="14" name="Номер слайда 4"/>
          <p:cNvSpPr>
            <a:spLocks noGrp="1"/>
          </p:cNvSpPr>
          <p:nvPr>
            <p:ph type="sldNum" sz="quarter" idx="17"/>
          </p:nvPr>
        </p:nvSpPr>
        <p:spPr>
          <a:xfrm>
            <a:off x="8619597" y="6381750"/>
            <a:ext cx="858176" cy="215900"/>
          </a:xfrm>
        </p:spPr>
        <p:txBody>
          <a:bodyPr/>
          <a:lstStyle>
            <a:lvl1pPr>
              <a:defRPr sz="1138">
                <a:latin typeface="Segoe UI" panose="020B0502040204020203" pitchFamily="34" charset="0"/>
                <a:cs typeface="Segoe UI" panose="020B0502040204020203" pitchFamily="34" charset="0"/>
              </a:defRPr>
            </a:lvl1pPr>
          </a:lstStyle>
          <a:p>
            <a:fld id="{310B3930-19B5-42DB-9834-E1222C7CFA30}" type="slidenum">
              <a:rPr lang="ru-RU" smtClean="0">
                <a:solidFill>
                  <a:srgbClr val="0085CD"/>
                </a:solidFill>
              </a:rPr>
              <a:pPr/>
              <a:t>‹#›</a:t>
            </a:fld>
            <a:endParaRPr lang="ru-RU">
              <a:solidFill>
                <a:srgbClr val="0085CD"/>
              </a:solidFill>
            </a:endParaRPr>
          </a:p>
        </p:txBody>
      </p:sp>
      <p:sp>
        <p:nvSpPr>
          <p:cNvPr id="15" name="Дата 2"/>
          <p:cNvSpPr>
            <a:spLocks noGrp="1"/>
          </p:cNvSpPr>
          <p:nvPr>
            <p:ph type="dt" sz="half" idx="18"/>
          </p:nvPr>
        </p:nvSpPr>
        <p:spPr>
          <a:xfrm>
            <a:off x="2222240" y="6380163"/>
            <a:ext cx="937287" cy="215900"/>
          </a:xfrm>
        </p:spPr>
        <p:txBody>
          <a:bodyPr/>
          <a:lstStyle>
            <a:lvl1pPr>
              <a:defRPr sz="650">
                <a:latin typeface="Segoe UI" panose="020B0502040204020203" pitchFamily="34" charset="0"/>
                <a:cs typeface="Segoe UI" panose="020B0502040204020203" pitchFamily="34" charset="0"/>
              </a:defRPr>
            </a:lvl1pPr>
          </a:lstStyle>
          <a:p>
            <a:r>
              <a:rPr lang="ru-RU">
                <a:solidFill>
                  <a:srgbClr val="575757"/>
                </a:solidFill>
              </a:rPr>
              <a:t>09.09.2016</a:t>
            </a:r>
          </a:p>
        </p:txBody>
      </p:sp>
    </p:spTree>
    <p:extLst>
      <p:ext uri="{BB962C8B-B14F-4D97-AF65-F5344CB8AC3E}">
        <p14:creationId xmlns:p14="http://schemas.microsoft.com/office/powerpoint/2010/main" val="4113917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vmlDrawing" Target="../drawings/vmlDrawing4.vml"/><Relationship Id="rId3" Type="http://schemas.openxmlformats.org/officeDocument/2006/relationships/slideLayout" Target="../slideLayouts/slideLayout13.xml"/><Relationship Id="rId7"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7.emf"/><Relationship Id="rId5" Type="http://schemas.openxmlformats.org/officeDocument/2006/relationships/slideLayout" Target="../slideLayouts/slideLayout15.xml"/><Relationship Id="rId10" Type="http://schemas.openxmlformats.org/officeDocument/2006/relationships/oleObject" Target="../embeddings/oleObject4.bin"/><Relationship Id="rId4" Type="http://schemas.openxmlformats.org/officeDocument/2006/relationships/slideLayout" Target="../slideLayouts/slideLayout14.xml"/><Relationship Id="rId9" Type="http://schemas.openxmlformats.org/officeDocument/2006/relationships/tags" Target="../tags/tag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9207" name="Object 1015" hidden="1"/>
          <p:cNvGraphicFramePr>
            <a:graphicFrameLocks noChangeAspect="1"/>
          </p:cNvGraphicFramePr>
          <p:nvPr>
            <p:custDataLst>
              <p:tags r:id="rId7"/>
            </p:custDataLst>
            <p:extLst>
              <p:ext uri="{D42A27DB-BD31-4B8C-83A1-F6EECF244321}">
                <p14:modId xmlns:p14="http://schemas.microsoft.com/office/powerpoint/2010/main" val="91766288"/>
              </p:ext>
            </p:extLst>
          </p:nvPr>
        </p:nvGraphicFramePr>
        <p:xfrm>
          <a:off x="1723" y="1593"/>
          <a:ext cx="1719" cy="1587"/>
        </p:xfrm>
        <a:graphic>
          <a:graphicData uri="http://schemas.openxmlformats.org/presentationml/2006/ole">
            <mc:AlternateContent xmlns:mc="http://schemas.openxmlformats.org/markup-compatibility/2006">
              <mc:Choice xmlns:v="urn:schemas-microsoft-com:vml" Requires="v">
                <p:oleObj spid="_x0000_s1601"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23" y="1593"/>
                        <a:ext cx="1719"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09" name="Text Rectangle 286"/>
          <p:cNvSpPr>
            <a:spLocks noGrp="1" noChangeArrowheads="1"/>
          </p:cNvSpPr>
          <p:nvPr>
            <p:ph type="body" idx="1"/>
          </p:nvPr>
        </p:nvSpPr>
        <p:spPr bwMode="auto">
          <a:xfrm>
            <a:off x="1606286" y="1990729"/>
            <a:ext cx="4755225"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9210" name="Title Placeholder 2"/>
          <p:cNvSpPr>
            <a:spLocks noGrp="1" noChangeArrowheads="1"/>
          </p:cNvSpPr>
          <p:nvPr>
            <p:ph type="title"/>
          </p:nvPr>
        </p:nvSpPr>
        <p:spPr bwMode="auto">
          <a:xfrm>
            <a:off x="132424" y="248241"/>
            <a:ext cx="9574080" cy="338554"/>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US"/>
              <a:t>Click to edit Master title style</a:t>
            </a:r>
            <a:endParaRPr lang="ru-RU"/>
          </a:p>
        </p:txBody>
      </p:sp>
      <p:sp>
        <p:nvSpPr>
          <p:cNvPr id="10" name="On-page tracker" hidden="1"/>
          <p:cNvSpPr>
            <a:spLocks noChangeArrowheads="1"/>
          </p:cNvSpPr>
          <p:nvPr/>
        </p:nvSpPr>
        <p:spPr bwMode="auto">
          <a:xfrm>
            <a:off x="132426" y="26989"/>
            <a:ext cx="859210" cy="215444"/>
          </a:xfrm>
          <a:prstGeom prst="rect">
            <a:avLst/>
          </a:prstGeom>
          <a:noFill/>
          <a:ln>
            <a:noFill/>
          </a:ln>
          <a:effectLst/>
          <a:extLst/>
        </p:spPr>
        <p:txBody>
          <a:bodyPr wrap="none" lIns="0" tIns="0" rIns="0" bIns="0">
            <a:spAutoFit/>
          </a:bodyPr>
          <a:lstStyle/>
          <a:p>
            <a:pPr defTabSz="914298" fontAlgn="base">
              <a:spcBef>
                <a:spcPct val="0"/>
              </a:spcBef>
              <a:spcAft>
                <a:spcPct val="0"/>
              </a:spcAft>
              <a:defRPr/>
            </a:pPr>
            <a:r>
              <a:rPr lang="ru-RU" sz="1400" dirty="0">
                <a:solidFill>
                  <a:srgbClr val="808080"/>
                </a:solidFill>
              </a:rPr>
              <a:t>TRACKER</a:t>
            </a:r>
          </a:p>
        </p:txBody>
      </p:sp>
      <p:sp>
        <p:nvSpPr>
          <p:cNvPr id="11" name="Unit of measure" hidden="1"/>
          <p:cNvSpPr txBox="1">
            <a:spLocks noChangeArrowheads="1"/>
          </p:cNvSpPr>
          <p:nvPr/>
        </p:nvSpPr>
        <p:spPr bwMode="auto">
          <a:xfrm>
            <a:off x="132424" y="860428"/>
            <a:ext cx="9525926" cy="246221"/>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ru-RU" sz="1600" dirty="0">
                <a:solidFill>
                  <a:srgbClr val="808080"/>
                </a:solidFill>
              </a:rPr>
              <a:t>Unit of measure</a:t>
            </a:r>
          </a:p>
        </p:txBody>
      </p:sp>
      <p:grpSp>
        <p:nvGrpSpPr>
          <p:cNvPr id="9213" name="ACET" hidden="1"/>
          <p:cNvGrpSpPr>
            <a:grpSpLocks/>
          </p:cNvGrpSpPr>
          <p:nvPr/>
        </p:nvGrpSpPr>
        <p:grpSpPr bwMode="auto">
          <a:xfrm>
            <a:off x="1606287" y="1157465"/>
            <a:ext cx="4712229" cy="511002"/>
            <a:chOff x="915" y="715"/>
            <a:chExt cx="2686" cy="315"/>
          </a:xfrm>
        </p:grpSpPr>
        <p:cxnSp>
          <p:nvCxnSpPr>
            <p:cNvPr id="258049"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p:spPr>
        </p:cxnSp>
        <p:sp>
          <p:nvSpPr>
            <p:cNvPr id="17" name="AutoShape 250"/>
            <p:cNvSpPr>
              <a:spLocks noChangeArrowheads="1"/>
            </p:cNvSpPr>
            <p:nvPr/>
          </p:nvSpPr>
          <p:spPr bwMode="auto">
            <a:xfrm>
              <a:off x="915" y="715"/>
              <a:ext cx="2686" cy="315"/>
            </a:xfrm>
            <a:prstGeom prst="leftRightArrow">
              <a:avLst>
                <a:gd name="adj1" fmla="val 100000"/>
                <a:gd name="adj2" fmla="val 0"/>
              </a:avLst>
            </a:prstGeom>
            <a:noFill/>
            <a:ln>
              <a:noFill/>
            </a:ln>
            <a:effectLst/>
            <a:extLst/>
          </p:spPr>
          <p:txBody>
            <a:bodyPr lIns="0" tIns="0" rIns="0" bIns="18288" anchor="b">
              <a:spAutoFit/>
            </a:bodyPr>
            <a:lstStyle/>
            <a:p>
              <a:pPr defTabSz="914298" fontAlgn="base">
                <a:spcBef>
                  <a:spcPct val="0"/>
                </a:spcBef>
                <a:spcAft>
                  <a:spcPct val="0"/>
                </a:spcAft>
                <a:defRPr/>
              </a:pPr>
              <a:r>
                <a:rPr lang="ru-RU" sz="1600" b="1" dirty="0">
                  <a:solidFill>
                    <a:srgbClr val="000000"/>
                  </a:solidFill>
                </a:rPr>
                <a:t>Title</a:t>
              </a:r>
            </a:p>
            <a:p>
              <a:pPr defTabSz="914298" fontAlgn="base">
                <a:spcBef>
                  <a:spcPct val="0"/>
                </a:spcBef>
                <a:spcAft>
                  <a:spcPct val="0"/>
                </a:spcAft>
                <a:defRPr/>
              </a:pPr>
              <a:r>
                <a:rPr lang="ru-RU" sz="1600" dirty="0">
                  <a:solidFill>
                    <a:srgbClr val="808080"/>
                  </a:solidFill>
                </a:rPr>
                <a:t>Unit of measure</a:t>
              </a:r>
            </a:p>
          </p:txBody>
        </p:sp>
      </p:grpSp>
      <p:sp>
        <p:nvSpPr>
          <p:cNvPr id="14" name="Line 16"/>
          <p:cNvSpPr>
            <a:spLocks noChangeShapeType="1"/>
          </p:cNvSpPr>
          <p:nvPr userDrawn="1"/>
        </p:nvSpPr>
        <p:spPr bwMode="auto">
          <a:xfrm>
            <a:off x="137586" y="871538"/>
            <a:ext cx="9608477" cy="0"/>
          </a:xfrm>
          <a:prstGeom prst="line">
            <a:avLst/>
          </a:prstGeom>
          <a:noFill/>
          <a:ln w="28575">
            <a:solidFill>
              <a:srgbClr val="BAD3EC">
                <a:lumMod val="50000"/>
              </a:srgbClr>
            </a:solidFill>
            <a:round/>
            <a:headEnd type="none" w="lg" len="lg"/>
            <a:tailEnd type="none" w="lg" len="lg"/>
          </a:ln>
        </p:spPr>
        <p:txBody>
          <a:bodyPr wrap="none" lIns="91378" tIns="91378" rIns="91378" bIns="91378" anchor="ctr"/>
          <a:lstStyle/>
          <a:p>
            <a:pPr defTabSz="914395" fontAlgn="base">
              <a:spcBef>
                <a:spcPct val="0"/>
              </a:spcBef>
              <a:spcAft>
                <a:spcPct val="0"/>
              </a:spcAft>
              <a:defRPr/>
            </a:pPr>
            <a:endParaRPr lang="ru-RU" sz="1800" kern="0" dirty="0">
              <a:solidFill>
                <a:srgbClr val="000000"/>
              </a:solidFill>
              <a:cs typeface="Arial" charset="0"/>
            </a:endParaRPr>
          </a:p>
        </p:txBody>
      </p:sp>
      <p:sp>
        <p:nvSpPr>
          <p:cNvPr id="22" name="Прямоугольник 21"/>
          <p:cNvSpPr/>
          <p:nvPr userDrawn="1"/>
        </p:nvSpPr>
        <p:spPr>
          <a:xfrm>
            <a:off x="0" y="6734180"/>
            <a:ext cx="9906000" cy="125413"/>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98">
              <a:defRPr/>
            </a:pPr>
            <a:endParaRPr lang="en-US" sz="1800" dirty="0" err="1">
              <a:solidFill>
                <a:srgbClr val="000000"/>
              </a:solidFill>
            </a:endParaRPr>
          </a:p>
        </p:txBody>
      </p:sp>
      <p:sp>
        <p:nvSpPr>
          <p:cNvPr id="20" name="Slide Number"/>
          <p:cNvSpPr txBox="1">
            <a:spLocks/>
          </p:cNvSpPr>
          <p:nvPr userDrawn="1"/>
        </p:nvSpPr>
        <p:spPr>
          <a:xfrm>
            <a:off x="9639435" y="6716718"/>
            <a:ext cx="230452" cy="155575"/>
          </a:xfrm>
          <a:prstGeom prst="rect">
            <a:avLst/>
          </a:prstGeom>
        </p:spPr>
        <p:txBody>
          <a:bodyPr wrap="none" lIns="0" tIns="0" rIns="0" bIns="0" anchor="ctr"/>
          <a:lstStyle>
            <a:defPPr>
              <a:defRPr lang="en-US"/>
            </a:defPPr>
            <a:lvl1pPr>
              <a:defRPr sz="1000" baseline="0">
                <a:latin typeface="+mn-lt"/>
              </a:defRPr>
            </a:lvl1pPr>
          </a:lstStyle>
          <a:p>
            <a:pPr algn="ctr" defTabSz="914298" fontAlgn="base">
              <a:spcBef>
                <a:spcPct val="0"/>
              </a:spcBef>
              <a:spcAft>
                <a:spcPct val="0"/>
              </a:spcAft>
              <a:defRPr/>
            </a:pPr>
            <a:fld id="{86B88563-67A7-45D6-A288-9EEA7FA9E1E0}" type="slidenum">
              <a:rPr lang="en-US" sz="900" smtClean="0">
                <a:solidFill>
                  <a:srgbClr val="000000">
                    <a:lumMod val="75000"/>
                    <a:lumOff val="25000"/>
                  </a:srgbClr>
                </a:solidFill>
              </a:rPr>
              <a:pPr algn="ctr" defTabSz="914298" fontAlgn="base">
                <a:spcBef>
                  <a:spcPct val="0"/>
                </a:spcBef>
                <a:spcAft>
                  <a:spcPct val="0"/>
                </a:spcAft>
                <a:defRPr/>
              </a:pPr>
              <a:t>‹#›</a:t>
            </a:fld>
            <a:endParaRPr lang="en-US" sz="900" dirty="0">
              <a:solidFill>
                <a:srgbClr val="000000">
                  <a:lumMod val="75000"/>
                  <a:lumOff val="25000"/>
                </a:srgbClr>
              </a:solidFill>
            </a:endParaRPr>
          </a:p>
        </p:txBody>
      </p:sp>
    </p:spTree>
    <p:extLst>
      <p:ext uri="{BB962C8B-B14F-4D97-AF65-F5344CB8AC3E}">
        <p14:creationId xmlns:p14="http://schemas.microsoft.com/office/powerpoint/2010/main" val="400850636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Lst>
  <p:hf hdr="0" ftr="0"/>
  <p:txStyles>
    <p:titleStyle>
      <a:lvl1pPr algn="l" defTabSz="912808" rtl="0" fontAlgn="base">
        <a:spcBef>
          <a:spcPct val="0"/>
        </a:spcBef>
        <a:spcAft>
          <a:spcPct val="0"/>
        </a:spcAft>
        <a:tabLst>
          <a:tab pos="363536" algn="l"/>
        </a:tabLst>
        <a:defRPr sz="2200" b="1">
          <a:solidFill>
            <a:srgbClr val="316293"/>
          </a:solidFill>
          <a:latin typeface="Arial Narrow" panose="020B0606020202030204" pitchFamily="34" charset="0"/>
          <a:ea typeface="+mj-ea"/>
          <a:cs typeface="+mj-cs"/>
        </a:defRPr>
      </a:lvl1pPr>
      <a:lvl2pPr algn="l" defTabSz="912808" rtl="0" fontAlgn="base">
        <a:spcBef>
          <a:spcPct val="0"/>
        </a:spcBef>
        <a:spcAft>
          <a:spcPct val="0"/>
        </a:spcAft>
        <a:tabLst>
          <a:tab pos="363536" algn="l"/>
        </a:tabLst>
        <a:defRPr sz="2200" b="1">
          <a:solidFill>
            <a:srgbClr val="316293"/>
          </a:solidFill>
          <a:latin typeface="Arial Narrow" pitchFamily="34" charset="0"/>
        </a:defRPr>
      </a:lvl2pPr>
      <a:lvl3pPr algn="l" defTabSz="912808" rtl="0" fontAlgn="base">
        <a:spcBef>
          <a:spcPct val="0"/>
        </a:spcBef>
        <a:spcAft>
          <a:spcPct val="0"/>
        </a:spcAft>
        <a:tabLst>
          <a:tab pos="363536" algn="l"/>
        </a:tabLst>
        <a:defRPr sz="2200" b="1">
          <a:solidFill>
            <a:srgbClr val="316293"/>
          </a:solidFill>
          <a:latin typeface="Arial Narrow" pitchFamily="34" charset="0"/>
        </a:defRPr>
      </a:lvl3pPr>
      <a:lvl4pPr algn="l" defTabSz="912808" rtl="0" fontAlgn="base">
        <a:spcBef>
          <a:spcPct val="0"/>
        </a:spcBef>
        <a:spcAft>
          <a:spcPct val="0"/>
        </a:spcAft>
        <a:tabLst>
          <a:tab pos="363536" algn="l"/>
        </a:tabLst>
        <a:defRPr sz="2200" b="1">
          <a:solidFill>
            <a:srgbClr val="316293"/>
          </a:solidFill>
          <a:latin typeface="Arial Narrow" pitchFamily="34" charset="0"/>
        </a:defRPr>
      </a:lvl4pPr>
      <a:lvl5pPr algn="l" defTabSz="912808" rtl="0" fontAlgn="base">
        <a:spcBef>
          <a:spcPct val="0"/>
        </a:spcBef>
        <a:spcAft>
          <a:spcPct val="0"/>
        </a:spcAft>
        <a:tabLst>
          <a:tab pos="363536" algn="l"/>
        </a:tabLst>
        <a:defRPr sz="2200" b="1">
          <a:solidFill>
            <a:srgbClr val="316293"/>
          </a:solidFill>
          <a:latin typeface="Arial Narrow" pitchFamily="34" charset="0"/>
        </a:defRPr>
      </a:lvl5pPr>
      <a:lvl6pPr marL="466428" algn="l" defTabSz="913423" rtl="0" eaLnBrk="1" fontAlgn="base" hangingPunct="1">
        <a:spcBef>
          <a:spcPct val="0"/>
        </a:spcBef>
        <a:spcAft>
          <a:spcPct val="0"/>
        </a:spcAft>
        <a:defRPr sz="1900" b="1">
          <a:solidFill>
            <a:schemeClr val="tx2"/>
          </a:solidFill>
          <a:latin typeface="Arial" charset="0"/>
        </a:defRPr>
      </a:lvl6pPr>
      <a:lvl7pPr marL="932858" algn="l" defTabSz="913423" rtl="0" eaLnBrk="1" fontAlgn="base" hangingPunct="1">
        <a:spcBef>
          <a:spcPct val="0"/>
        </a:spcBef>
        <a:spcAft>
          <a:spcPct val="0"/>
        </a:spcAft>
        <a:defRPr sz="1900" b="1">
          <a:solidFill>
            <a:schemeClr val="tx2"/>
          </a:solidFill>
          <a:latin typeface="Arial" charset="0"/>
        </a:defRPr>
      </a:lvl7pPr>
      <a:lvl8pPr marL="1399287" algn="l" defTabSz="913423" rtl="0" eaLnBrk="1" fontAlgn="base" hangingPunct="1">
        <a:spcBef>
          <a:spcPct val="0"/>
        </a:spcBef>
        <a:spcAft>
          <a:spcPct val="0"/>
        </a:spcAft>
        <a:defRPr sz="1900" b="1">
          <a:solidFill>
            <a:schemeClr val="tx2"/>
          </a:solidFill>
          <a:latin typeface="Arial" charset="0"/>
        </a:defRPr>
      </a:lvl8pPr>
      <a:lvl9pPr marL="1865718" algn="l" defTabSz="913423" rtl="0" eaLnBrk="1" fontAlgn="base" hangingPunct="1">
        <a:spcBef>
          <a:spcPct val="0"/>
        </a:spcBef>
        <a:spcAft>
          <a:spcPct val="0"/>
        </a:spcAft>
        <a:defRPr sz="1900" b="1">
          <a:solidFill>
            <a:schemeClr val="tx2"/>
          </a:solidFill>
          <a:latin typeface="Arial" charset="0"/>
        </a:defRPr>
      </a:lvl9pPr>
    </p:titleStyle>
    <p:bodyStyle>
      <a:lvl1pPr algn="l" defTabSz="912808" rtl="0" fontAlgn="base">
        <a:spcBef>
          <a:spcPct val="0"/>
        </a:spcBef>
        <a:spcAft>
          <a:spcPct val="0"/>
        </a:spcAft>
        <a:buClr>
          <a:schemeClr val="tx2"/>
        </a:buClr>
        <a:defRPr sz="1600">
          <a:solidFill>
            <a:schemeClr val="tx1"/>
          </a:solidFill>
          <a:latin typeface="+mn-lt"/>
          <a:ea typeface="+mn-ea"/>
          <a:cs typeface="+mn-cs"/>
        </a:defRPr>
      </a:lvl1pPr>
      <a:lvl2pPr marL="196849" indent="-195262" algn="l" defTabSz="912808" rtl="0" fontAlgn="base">
        <a:spcBef>
          <a:spcPct val="0"/>
        </a:spcBef>
        <a:spcAft>
          <a:spcPct val="0"/>
        </a:spcAft>
        <a:buClr>
          <a:schemeClr val="tx1"/>
        </a:buClr>
        <a:buSzPct val="125000"/>
        <a:buFont typeface="Arial" charset="0"/>
        <a:buChar char="▪"/>
        <a:defRPr sz="1600">
          <a:solidFill>
            <a:schemeClr val="tx1"/>
          </a:solidFill>
          <a:latin typeface="+mn-lt"/>
        </a:defRPr>
      </a:lvl2pPr>
      <a:lvl3pPr marL="465135" indent="-266699" algn="l" defTabSz="912808" rtl="0" fontAlgn="base">
        <a:spcBef>
          <a:spcPct val="0"/>
        </a:spcBef>
        <a:spcAft>
          <a:spcPct val="0"/>
        </a:spcAft>
        <a:buClr>
          <a:schemeClr val="tx1"/>
        </a:buClr>
        <a:buSzPct val="120000"/>
        <a:buFont typeface="Arial" charset="0"/>
        <a:buChar char="–"/>
        <a:defRPr sz="1600">
          <a:solidFill>
            <a:schemeClr val="tx1"/>
          </a:solidFill>
          <a:latin typeface="+mn-lt"/>
        </a:defRPr>
      </a:lvl3pPr>
      <a:lvl4pPr marL="625471" indent="-157162" algn="l" defTabSz="912808" rtl="0" fontAlgn="base">
        <a:spcBef>
          <a:spcPct val="0"/>
        </a:spcBef>
        <a:spcAft>
          <a:spcPct val="0"/>
        </a:spcAft>
        <a:buClr>
          <a:schemeClr val="tx1"/>
        </a:buClr>
        <a:buSzPct val="120000"/>
        <a:buFont typeface="Arial" charset="0"/>
        <a:buChar char="▫"/>
        <a:defRPr sz="1600">
          <a:solidFill>
            <a:schemeClr val="tx1"/>
          </a:solidFill>
          <a:latin typeface="+mn-lt"/>
        </a:defRPr>
      </a:lvl4pPr>
      <a:lvl5pPr marL="763584" indent="-131762" algn="l" defTabSz="912808" rtl="0" fontAlgn="base">
        <a:spcBef>
          <a:spcPct val="0"/>
        </a:spcBef>
        <a:spcAft>
          <a:spcPct val="0"/>
        </a:spcAft>
        <a:buClr>
          <a:schemeClr val="tx1"/>
        </a:buClr>
        <a:buSzPct val="89000"/>
        <a:buFont typeface="Arial" charset="0"/>
        <a:buChar char="-"/>
        <a:defRPr sz="1600">
          <a:solidFill>
            <a:schemeClr val="tx1"/>
          </a:solidFill>
          <a:latin typeface="+mn-lt"/>
        </a:defRPr>
      </a:lvl5pPr>
      <a:lvl6pPr marL="764943" indent="-132803" algn="l" defTabSz="913423"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64943" indent="-132803" algn="l" defTabSz="913423"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64943" indent="-132803" algn="l" defTabSz="913423"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64943" indent="-132803" algn="l" defTabSz="913423"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p:bodyStyle>
    <p:otherStyle>
      <a:defPPr>
        <a:defRPr lang="en-US"/>
      </a:defPPr>
      <a:lvl1pPr marL="0" algn="l" defTabSz="932858" rtl="0" eaLnBrk="1" latinLnBrk="0" hangingPunct="1">
        <a:defRPr sz="1800" kern="1200">
          <a:solidFill>
            <a:schemeClr val="tx1"/>
          </a:solidFill>
          <a:latin typeface="+mn-lt"/>
          <a:ea typeface="+mn-ea"/>
          <a:cs typeface="+mn-cs"/>
        </a:defRPr>
      </a:lvl1pPr>
      <a:lvl2pPr marL="466428" algn="l" defTabSz="932858" rtl="0" eaLnBrk="1" latinLnBrk="0" hangingPunct="1">
        <a:defRPr sz="1800" kern="1200">
          <a:solidFill>
            <a:schemeClr val="tx1"/>
          </a:solidFill>
          <a:latin typeface="+mn-lt"/>
          <a:ea typeface="+mn-ea"/>
          <a:cs typeface="+mn-cs"/>
        </a:defRPr>
      </a:lvl2pPr>
      <a:lvl3pPr marL="932858" algn="l" defTabSz="932858" rtl="0" eaLnBrk="1" latinLnBrk="0" hangingPunct="1">
        <a:defRPr sz="1800" kern="1200">
          <a:solidFill>
            <a:schemeClr val="tx1"/>
          </a:solidFill>
          <a:latin typeface="+mn-lt"/>
          <a:ea typeface="+mn-ea"/>
          <a:cs typeface="+mn-cs"/>
        </a:defRPr>
      </a:lvl3pPr>
      <a:lvl4pPr marL="1399287" algn="l" defTabSz="932858" rtl="0" eaLnBrk="1" latinLnBrk="0" hangingPunct="1">
        <a:defRPr sz="1800" kern="1200">
          <a:solidFill>
            <a:schemeClr val="tx1"/>
          </a:solidFill>
          <a:latin typeface="+mn-lt"/>
          <a:ea typeface="+mn-ea"/>
          <a:cs typeface="+mn-cs"/>
        </a:defRPr>
      </a:lvl4pPr>
      <a:lvl5pPr marL="1865718" algn="l" defTabSz="932858" rtl="0" eaLnBrk="1" latinLnBrk="0" hangingPunct="1">
        <a:defRPr sz="1800" kern="1200">
          <a:solidFill>
            <a:schemeClr val="tx1"/>
          </a:solidFill>
          <a:latin typeface="+mn-lt"/>
          <a:ea typeface="+mn-ea"/>
          <a:cs typeface="+mn-cs"/>
        </a:defRPr>
      </a:lvl5pPr>
      <a:lvl6pPr marL="2332146" algn="l" defTabSz="932858" rtl="0" eaLnBrk="1" latinLnBrk="0" hangingPunct="1">
        <a:defRPr sz="1800" kern="1200">
          <a:solidFill>
            <a:schemeClr val="tx1"/>
          </a:solidFill>
          <a:latin typeface="+mn-lt"/>
          <a:ea typeface="+mn-ea"/>
          <a:cs typeface="+mn-cs"/>
        </a:defRPr>
      </a:lvl6pPr>
      <a:lvl7pPr marL="2798573" algn="l" defTabSz="932858" rtl="0" eaLnBrk="1" latinLnBrk="0" hangingPunct="1">
        <a:defRPr sz="1800" kern="1200">
          <a:solidFill>
            <a:schemeClr val="tx1"/>
          </a:solidFill>
          <a:latin typeface="+mn-lt"/>
          <a:ea typeface="+mn-ea"/>
          <a:cs typeface="+mn-cs"/>
        </a:defRPr>
      </a:lvl7pPr>
      <a:lvl8pPr marL="3265003" algn="l" defTabSz="932858" rtl="0" eaLnBrk="1" latinLnBrk="0" hangingPunct="1">
        <a:defRPr sz="1800" kern="1200">
          <a:solidFill>
            <a:schemeClr val="tx1"/>
          </a:solidFill>
          <a:latin typeface="+mn-lt"/>
          <a:ea typeface="+mn-ea"/>
          <a:cs typeface="+mn-cs"/>
        </a:defRPr>
      </a:lvl8pPr>
      <a:lvl9pPr marL="3731431" algn="l" defTabSz="93285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28229" y="333377"/>
            <a:ext cx="9049544" cy="792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dirty="0"/>
              <a:t>Образец заголовка</a:t>
            </a:r>
          </a:p>
        </p:txBody>
      </p:sp>
      <p:sp>
        <p:nvSpPr>
          <p:cNvPr id="1027" name="Текст 2"/>
          <p:cNvSpPr>
            <a:spLocks noGrp="1"/>
          </p:cNvSpPr>
          <p:nvPr>
            <p:ph type="body" idx="1"/>
          </p:nvPr>
        </p:nvSpPr>
        <p:spPr bwMode="auto">
          <a:xfrm>
            <a:off x="428229" y="1196975"/>
            <a:ext cx="9049544" cy="4679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dirty="0"/>
              <a:t>Образец текста</a:t>
            </a:r>
          </a:p>
          <a:p>
            <a:pPr lvl="1"/>
            <a:r>
              <a:rPr lang="ru-RU" dirty="0"/>
              <a:t>Второй уровень</a:t>
            </a:r>
          </a:p>
          <a:p>
            <a:pPr lvl="2"/>
            <a:r>
              <a:rPr lang="ru-RU" dirty="0"/>
              <a:t>Третий уровень</a:t>
            </a:r>
          </a:p>
        </p:txBody>
      </p:sp>
      <p:sp>
        <p:nvSpPr>
          <p:cNvPr id="4" name="Дата 3"/>
          <p:cNvSpPr>
            <a:spLocks noGrp="1"/>
          </p:cNvSpPr>
          <p:nvPr>
            <p:ph type="dt" sz="half" idx="2"/>
          </p:nvPr>
        </p:nvSpPr>
        <p:spPr>
          <a:xfrm>
            <a:off x="1754188" y="6381750"/>
            <a:ext cx="937287" cy="215900"/>
          </a:xfrm>
          <a:prstGeom prst="rect">
            <a:avLst/>
          </a:prstGeom>
        </p:spPr>
        <p:txBody>
          <a:bodyPr vert="horz" lIns="91440" tIns="45720" rIns="91440" bIns="45720" rtlCol="0" anchor="ctr"/>
          <a:lstStyle>
            <a:lvl1pPr algn="ctr" fontAlgn="auto">
              <a:spcBef>
                <a:spcPts val="0"/>
              </a:spcBef>
              <a:spcAft>
                <a:spcPts val="0"/>
              </a:spcAft>
              <a:defRPr sz="650">
                <a:solidFill>
                  <a:schemeClr val="tx2"/>
                </a:solidFill>
                <a:latin typeface="+mn-lt"/>
              </a:defRPr>
            </a:lvl1pPr>
          </a:lstStyle>
          <a:p>
            <a:pPr defTabSz="742950"/>
            <a:r>
              <a:rPr lang="ru-RU">
                <a:solidFill>
                  <a:srgbClr val="575757"/>
                </a:solidFill>
              </a:rPr>
              <a:t>09.09.2016</a:t>
            </a:r>
          </a:p>
        </p:txBody>
      </p:sp>
      <p:sp>
        <p:nvSpPr>
          <p:cNvPr id="5" name="Нижний колонтитул 4"/>
          <p:cNvSpPr>
            <a:spLocks noGrp="1"/>
          </p:cNvSpPr>
          <p:nvPr>
            <p:ph type="ftr" sz="quarter" idx="3"/>
          </p:nvPr>
        </p:nvSpPr>
        <p:spPr>
          <a:xfrm>
            <a:off x="2768866" y="6381750"/>
            <a:ext cx="5656395" cy="215900"/>
          </a:xfrm>
          <a:prstGeom prst="rect">
            <a:avLst/>
          </a:prstGeom>
        </p:spPr>
        <p:txBody>
          <a:bodyPr vert="horz" lIns="91440" tIns="45720" rIns="91440" bIns="45720" rtlCol="0" anchor="ctr"/>
          <a:lstStyle>
            <a:lvl1pPr algn="l" fontAlgn="auto">
              <a:spcBef>
                <a:spcPts val="0"/>
              </a:spcBef>
              <a:spcAft>
                <a:spcPts val="0"/>
              </a:spcAft>
              <a:defRPr sz="813">
                <a:solidFill>
                  <a:schemeClr val="tx2"/>
                </a:solidFill>
                <a:latin typeface="+mn-lt"/>
              </a:defRPr>
            </a:lvl1pPr>
          </a:lstStyle>
          <a:p>
            <a:pPr defTabSz="742950"/>
            <a:endParaRPr lang="ru-RU">
              <a:solidFill>
                <a:srgbClr val="575757"/>
              </a:solidFill>
            </a:endParaRPr>
          </a:p>
        </p:txBody>
      </p:sp>
      <p:sp>
        <p:nvSpPr>
          <p:cNvPr id="6" name="Номер слайда 5"/>
          <p:cNvSpPr>
            <a:spLocks noGrp="1"/>
          </p:cNvSpPr>
          <p:nvPr>
            <p:ph type="sldNum" sz="quarter" idx="4"/>
          </p:nvPr>
        </p:nvSpPr>
        <p:spPr>
          <a:xfrm>
            <a:off x="8619597" y="6381750"/>
            <a:ext cx="858176" cy="215900"/>
          </a:xfrm>
          <a:prstGeom prst="rect">
            <a:avLst/>
          </a:prstGeom>
        </p:spPr>
        <p:txBody>
          <a:bodyPr vert="horz" lIns="91440" tIns="45720" rIns="91440" bIns="45720" rtlCol="0" anchor="ctr"/>
          <a:lstStyle>
            <a:lvl1pPr algn="r" fontAlgn="auto">
              <a:spcBef>
                <a:spcPts val="0"/>
              </a:spcBef>
              <a:spcAft>
                <a:spcPts val="0"/>
              </a:spcAft>
              <a:defRPr sz="1625">
                <a:solidFill>
                  <a:schemeClr val="tx1"/>
                </a:solidFill>
                <a:latin typeface="+mn-lt"/>
              </a:defRPr>
            </a:lvl1pPr>
          </a:lstStyle>
          <a:p>
            <a:pPr defTabSz="742950"/>
            <a:fld id="{310B3930-19B5-42DB-9834-E1222C7CFA30}" type="slidenum">
              <a:rPr lang="ru-RU" smtClean="0">
                <a:solidFill>
                  <a:srgbClr val="0085CD"/>
                </a:solidFill>
              </a:rPr>
              <a:pPr defTabSz="742950"/>
              <a:t>‹#›</a:t>
            </a:fld>
            <a:endParaRPr lang="ru-RU">
              <a:solidFill>
                <a:srgbClr val="0085CD"/>
              </a:solidFill>
            </a:endParaRPr>
          </a:p>
        </p:txBody>
      </p:sp>
    </p:spTree>
    <p:extLst>
      <p:ext uri="{BB962C8B-B14F-4D97-AF65-F5344CB8AC3E}">
        <p14:creationId xmlns:p14="http://schemas.microsoft.com/office/powerpoint/2010/main" val="356945704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Lst>
  <p:hf hdr="0" ftr="0"/>
  <p:txStyles>
    <p:titleStyle>
      <a:lvl1pPr algn="l" rtl="0" eaLnBrk="1" fontAlgn="base" hangingPunct="1">
        <a:spcBef>
          <a:spcPct val="0"/>
        </a:spcBef>
        <a:spcAft>
          <a:spcPct val="0"/>
        </a:spcAft>
        <a:defRPr sz="1625" b="1" kern="1200">
          <a:solidFill>
            <a:schemeClr val="tx1"/>
          </a:solidFill>
          <a:latin typeface="Segoe UI" panose="020B0502040204020203" pitchFamily="34" charset="0"/>
          <a:ea typeface="+mj-ea"/>
          <a:cs typeface="Segoe UI" panose="020B0502040204020203" pitchFamily="34" charset="0"/>
        </a:defRPr>
      </a:lvl1pPr>
      <a:lvl2pPr algn="l" rtl="0" eaLnBrk="1" fontAlgn="base" hangingPunct="1">
        <a:spcBef>
          <a:spcPct val="0"/>
        </a:spcBef>
        <a:spcAft>
          <a:spcPct val="0"/>
        </a:spcAft>
        <a:defRPr sz="1625" b="1">
          <a:solidFill>
            <a:schemeClr val="tx1"/>
          </a:solidFill>
          <a:latin typeface="Arial" charset="0"/>
          <a:cs typeface="Arial" charset="0"/>
        </a:defRPr>
      </a:lvl2pPr>
      <a:lvl3pPr algn="l" rtl="0" eaLnBrk="1" fontAlgn="base" hangingPunct="1">
        <a:spcBef>
          <a:spcPct val="0"/>
        </a:spcBef>
        <a:spcAft>
          <a:spcPct val="0"/>
        </a:spcAft>
        <a:defRPr sz="1625" b="1">
          <a:solidFill>
            <a:schemeClr val="tx1"/>
          </a:solidFill>
          <a:latin typeface="Arial" charset="0"/>
          <a:cs typeface="Arial" charset="0"/>
        </a:defRPr>
      </a:lvl3pPr>
      <a:lvl4pPr algn="l" rtl="0" eaLnBrk="1" fontAlgn="base" hangingPunct="1">
        <a:spcBef>
          <a:spcPct val="0"/>
        </a:spcBef>
        <a:spcAft>
          <a:spcPct val="0"/>
        </a:spcAft>
        <a:defRPr sz="1625" b="1">
          <a:solidFill>
            <a:schemeClr val="tx1"/>
          </a:solidFill>
          <a:latin typeface="Arial" charset="0"/>
          <a:cs typeface="Arial" charset="0"/>
        </a:defRPr>
      </a:lvl4pPr>
      <a:lvl5pPr algn="l" rtl="0" eaLnBrk="1" fontAlgn="base" hangingPunct="1">
        <a:spcBef>
          <a:spcPct val="0"/>
        </a:spcBef>
        <a:spcAft>
          <a:spcPct val="0"/>
        </a:spcAft>
        <a:defRPr sz="1625" b="1">
          <a:solidFill>
            <a:schemeClr val="tx1"/>
          </a:solidFill>
          <a:latin typeface="Arial" charset="0"/>
          <a:cs typeface="Arial" charset="0"/>
        </a:defRPr>
      </a:lvl5pPr>
      <a:lvl6pPr marL="371475" algn="l" rtl="0" eaLnBrk="1" fontAlgn="base" hangingPunct="1">
        <a:spcBef>
          <a:spcPct val="0"/>
        </a:spcBef>
        <a:spcAft>
          <a:spcPct val="0"/>
        </a:spcAft>
        <a:defRPr sz="1625" b="1">
          <a:solidFill>
            <a:schemeClr val="tx1"/>
          </a:solidFill>
          <a:latin typeface="Arial" charset="0"/>
          <a:cs typeface="Arial" charset="0"/>
        </a:defRPr>
      </a:lvl6pPr>
      <a:lvl7pPr marL="742950" algn="l" rtl="0" eaLnBrk="1" fontAlgn="base" hangingPunct="1">
        <a:spcBef>
          <a:spcPct val="0"/>
        </a:spcBef>
        <a:spcAft>
          <a:spcPct val="0"/>
        </a:spcAft>
        <a:defRPr sz="1625" b="1">
          <a:solidFill>
            <a:schemeClr val="tx1"/>
          </a:solidFill>
          <a:latin typeface="Arial" charset="0"/>
          <a:cs typeface="Arial" charset="0"/>
        </a:defRPr>
      </a:lvl7pPr>
      <a:lvl8pPr marL="1114425" algn="l" rtl="0" eaLnBrk="1" fontAlgn="base" hangingPunct="1">
        <a:spcBef>
          <a:spcPct val="0"/>
        </a:spcBef>
        <a:spcAft>
          <a:spcPct val="0"/>
        </a:spcAft>
        <a:defRPr sz="1625" b="1">
          <a:solidFill>
            <a:schemeClr val="tx1"/>
          </a:solidFill>
          <a:latin typeface="Arial" charset="0"/>
          <a:cs typeface="Arial" charset="0"/>
        </a:defRPr>
      </a:lvl8pPr>
      <a:lvl9pPr marL="1485900" algn="l" rtl="0" eaLnBrk="1" fontAlgn="base" hangingPunct="1">
        <a:spcBef>
          <a:spcPct val="0"/>
        </a:spcBef>
        <a:spcAft>
          <a:spcPct val="0"/>
        </a:spcAft>
        <a:defRPr sz="1625" b="1">
          <a:solidFill>
            <a:schemeClr val="tx1"/>
          </a:solidFill>
          <a:latin typeface="Arial" charset="0"/>
          <a:cs typeface="Arial" charset="0"/>
        </a:defRPr>
      </a:lvl9pPr>
    </p:titleStyle>
    <p:bodyStyle>
      <a:lvl1pPr marL="144463" indent="-144463" algn="l" rtl="0" eaLnBrk="1" fontAlgn="base" hangingPunct="1">
        <a:spcBef>
          <a:spcPct val="20000"/>
        </a:spcBef>
        <a:spcAft>
          <a:spcPct val="0"/>
        </a:spcAft>
        <a:buClr>
          <a:schemeClr val="tx1"/>
        </a:buClr>
        <a:buFont typeface="Arial" charset="0"/>
        <a:buChar char="/"/>
        <a:defRPr sz="2600" kern="1200">
          <a:solidFill>
            <a:schemeClr val="tx2"/>
          </a:solidFill>
          <a:latin typeface="Segoe UI" panose="020B0502040204020203" pitchFamily="34" charset="0"/>
          <a:ea typeface="+mn-ea"/>
          <a:cs typeface="Segoe UI" panose="020B0502040204020203" pitchFamily="34" charset="0"/>
        </a:defRPr>
      </a:lvl1pPr>
      <a:lvl2pPr marL="291505" indent="-150912" algn="l" rtl="0" eaLnBrk="1" fontAlgn="base" hangingPunct="1">
        <a:spcBef>
          <a:spcPct val="20000"/>
        </a:spcBef>
        <a:spcAft>
          <a:spcPct val="0"/>
        </a:spcAft>
        <a:buClr>
          <a:schemeClr val="tx1"/>
        </a:buClr>
        <a:buFont typeface="Arial" charset="0"/>
        <a:buChar char="/"/>
        <a:defRPr sz="1300" kern="1200">
          <a:solidFill>
            <a:schemeClr val="tx2"/>
          </a:solidFill>
          <a:latin typeface="Segoe UI" panose="020B0502040204020203" pitchFamily="34" charset="0"/>
          <a:ea typeface="+mn-ea"/>
          <a:cs typeface="Segoe UI" panose="020B0502040204020203" pitchFamily="34" charset="0"/>
        </a:defRPr>
      </a:lvl2pPr>
      <a:lvl3pPr marL="583009" indent="-150912" algn="l" rtl="0" eaLnBrk="1" fontAlgn="base" hangingPunct="1">
        <a:spcBef>
          <a:spcPct val="20000"/>
        </a:spcBef>
        <a:spcAft>
          <a:spcPct val="0"/>
        </a:spcAft>
        <a:buClr>
          <a:schemeClr val="tx1"/>
        </a:buClr>
        <a:buFont typeface="Arial" charset="0"/>
        <a:buChar char="/"/>
        <a:defRPr sz="1138" kern="1200">
          <a:solidFill>
            <a:schemeClr val="tx2"/>
          </a:solidFill>
          <a:latin typeface="Segoe UI" panose="020B0502040204020203" pitchFamily="34" charset="0"/>
          <a:ea typeface="+mn-ea"/>
          <a:cs typeface="Segoe UI" panose="020B0502040204020203" pitchFamily="34" charset="0"/>
        </a:defRPr>
      </a:lvl3pPr>
      <a:lvl4pPr marL="1300163" indent="-185738" algn="l" rtl="0" eaLnBrk="1" fontAlgn="base" hangingPunct="1">
        <a:spcBef>
          <a:spcPct val="20000"/>
        </a:spcBef>
        <a:spcAft>
          <a:spcPct val="0"/>
        </a:spcAft>
        <a:buFont typeface="Arial" charset="0"/>
        <a:buChar char="–"/>
        <a:defRPr sz="975" kern="1200">
          <a:solidFill>
            <a:schemeClr val="tx2"/>
          </a:solidFill>
          <a:latin typeface="Arial" panose="020B0604020202020204" pitchFamily="34" charset="0"/>
          <a:ea typeface="+mn-ea"/>
          <a:cs typeface="Arial" panose="020B0604020202020204" pitchFamily="34" charset="0"/>
        </a:defRPr>
      </a:lvl4pPr>
      <a:lvl5pPr marL="1671638" indent="-185738" algn="l" rtl="0" eaLnBrk="1" fontAlgn="base" hangingPunct="1">
        <a:spcBef>
          <a:spcPct val="20000"/>
        </a:spcBef>
        <a:spcAft>
          <a:spcPct val="0"/>
        </a:spcAft>
        <a:buFont typeface="Arial" charset="0"/>
        <a:buChar char="»"/>
        <a:defRPr sz="975" kern="1200">
          <a:solidFill>
            <a:schemeClr val="tx2"/>
          </a:solidFill>
          <a:latin typeface="Arial" panose="020B0604020202020204" pitchFamily="34" charset="0"/>
          <a:ea typeface="+mn-ea"/>
          <a:cs typeface="Arial" panose="020B0604020202020204" pitchFamily="34" charset="0"/>
        </a:defRPr>
      </a:lvl5pPr>
      <a:lvl6pPr marL="2043113" indent="-185738" algn="l" defTabSz="742950" rtl="0" eaLnBrk="1" latinLnBrk="0" hangingPunct="1">
        <a:spcBef>
          <a:spcPct val="20000"/>
        </a:spcBef>
        <a:buFont typeface="Arial" panose="020B0604020202020204" pitchFamily="34" charset="0"/>
        <a:buChar char="•"/>
        <a:defRPr sz="1625" kern="1200">
          <a:solidFill>
            <a:schemeClr val="tx1"/>
          </a:solidFill>
          <a:latin typeface="+mn-lt"/>
          <a:ea typeface="+mn-ea"/>
          <a:cs typeface="+mn-cs"/>
        </a:defRPr>
      </a:lvl6pPr>
      <a:lvl7pPr marL="2414588" indent="-185738" algn="l" defTabSz="742950" rtl="0" eaLnBrk="1" latinLnBrk="0" hangingPunct="1">
        <a:spcBef>
          <a:spcPct val="20000"/>
        </a:spcBef>
        <a:buFont typeface="Arial" panose="020B0604020202020204" pitchFamily="34" charset="0"/>
        <a:buChar char="•"/>
        <a:defRPr sz="1625" kern="1200">
          <a:solidFill>
            <a:schemeClr val="tx1"/>
          </a:solidFill>
          <a:latin typeface="+mn-lt"/>
          <a:ea typeface="+mn-ea"/>
          <a:cs typeface="+mn-cs"/>
        </a:defRPr>
      </a:lvl7pPr>
      <a:lvl8pPr marL="2786063" indent="-185738" algn="l" defTabSz="742950" rtl="0" eaLnBrk="1" latinLnBrk="0" hangingPunct="1">
        <a:spcBef>
          <a:spcPct val="20000"/>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spcBef>
          <a:spcPct val="20000"/>
        </a:spcBef>
        <a:buFont typeface="Arial" panose="020B0604020202020204" pitchFamily="34" charset="0"/>
        <a:buChar char="•"/>
        <a:defRPr sz="1625" kern="1200">
          <a:solidFill>
            <a:schemeClr val="tx1"/>
          </a:solidFill>
          <a:latin typeface="+mn-lt"/>
          <a:ea typeface="+mn-ea"/>
          <a:cs typeface="+mn-cs"/>
        </a:defRPr>
      </a:lvl9pPr>
    </p:bodyStyle>
    <p:otherStyle>
      <a:defPPr>
        <a:defRPr lang="ru-RU"/>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9"/>
            </p:custDataLst>
            <p:extLst>
              <p:ext uri="{D42A27DB-BD31-4B8C-83A1-F6EECF244321}">
                <p14:modId xmlns:p14="http://schemas.microsoft.com/office/powerpoint/2010/main" val="41030639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882" name="think-cell Slide" r:id="rId10" imgW="351" imgH="351" progId="TCLayout.ActiveDocument.1">
                  <p:embed/>
                </p:oleObj>
              </mc:Choice>
              <mc:Fallback>
                <p:oleObj name="think-cell Slide" r:id="rId10" imgW="351" imgH="351"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1026" name="Заголовок 1"/>
          <p:cNvSpPr>
            <a:spLocks noGrp="1"/>
          </p:cNvSpPr>
          <p:nvPr>
            <p:ph type="title"/>
          </p:nvPr>
        </p:nvSpPr>
        <p:spPr bwMode="auto">
          <a:xfrm>
            <a:off x="428229" y="333376"/>
            <a:ext cx="9049544" cy="792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dirty="0"/>
              <a:t>Образец заголовка</a:t>
            </a:r>
          </a:p>
        </p:txBody>
      </p:sp>
      <p:sp>
        <p:nvSpPr>
          <p:cNvPr id="1027" name="Текст 2"/>
          <p:cNvSpPr>
            <a:spLocks noGrp="1"/>
          </p:cNvSpPr>
          <p:nvPr>
            <p:ph type="body" idx="1"/>
          </p:nvPr>
        </p:nvSpPr>
        <p:spPr bwMode="auto">
          <a:xfrm>
            <a:off x="428229" y="1196975"/>
            <a:ext cx="9049544" cy="4679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dirty="0"/>
              <a:t>Образец текста</a:t>
            </a:r>
          </a:p>
          <a:p>
            <a:pPr lvl="1"/>
            <a:r>
              <a:rPr lang="ru-RU" dirty="0"/>
              <a:t>Второй уровень</a:t>
            </a:r>
          </a:p>
          <a:p>
            <a:pPr lvl="2"/>
            <a:r>
              <a:rPr lang="ru-RU" dirty="0"/>
              <a:t>Третий уровень</a:t>
            </a:r>
          </a:p>
        </p:txBody>
      </p:sp>
      <p:sp>
        <p:nvSpPr>
          <p:cNvPr id="4" name="Дата 3"/>
          <p:cNvSpPr>
            <a:spLocks noGrp="1"/>
          </p:cNvSpPr>
          <p:nvPr>
            <p:ph type="dt" sz="half" idx="2"/>
          </p:nvPr>
        </p:nvSpPr>
        <p:spPr>
          <a:xfrm>
            <a:off x="1754188" y="6381750"/>
            <a:ext cx="937287" cy="215900"/>
          </a:xfrm>
          <a:prstGeom prst="rect">
            <a:avLst/>
          </a:prstGeom>
        </p:spPr>
        <p:txBody>
          <a:bodyPr vert="horz" lIns="91440" tIns="45720" rIns="91440" bIns="45720" rtlCol="0" anchor="ctr"/>
          <a:lstStyle>
            <a:lvl1pPr algn="ctr" fontAlgn="auto">
              <a:spcBef>
                <a:spcPts val="0"/>
              </a:spcBef>
              <a:spcAft>
                <a:spcPts val="0"/>
              </a:spcAft>
              <a:defRPr sz="800">
                <a:solidFill>
                  <a:schemeClr val="tx2"/>
                </a:solidFill>
                <a:latin typeface="+mn-lt"/>
              </a:defRPr>
            </a:lvl1pPr>
          </a:lstStyle>
          <a:p>
            <a:pPr defTabSz="914400">
              <a:defRPr/>
            </a:pPr>
            <a:r>
              <a:rPr lang="ru-RU">
                <a:solidFill>
                  <a:srgbClr val="575757"/>
                </a:solidFill>
              </a:rPr>
              <a:t>09.09.2016</a:t>
            </a:r>
            <a:endParaRPr lang="ru-RU" dirty="0">
              <a:solidFill>
                <a:srgbClr val="575757"/>
              </a:solidFill>
            </a:endParaRPr>
          </a:p>
        </p:txBody>
      </p:sp>
      <p:sp>
        <p:nvSpPr>
          <p:cNvPr id="5" name="Нижний колонтитул 4"/>
          <p:cNvSpPr>
            <a:spLocks noGrp="1"/>
          </p:cNvSpPr>
          <p:nvPr>
            <p:ph type="ftr" sz="quarter" idx="3"/>
          </p:nvPr>
        </p:nvSpPr>
        <p:spPr>
          <a:xfrm>
            <a:off x="2768865" y="6381750"/>
            <a:ext cx="5656395" cy="215900"/>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defRPr>
            </a:lvl1pPr>
          </a:lstStyle>
          <a:p>
            <a:pPr defTabSz="914400">
              <a:defRPr/>
            </a:pPr>
            <a:endParaRPr lang="ru-RU" dirty="0">
              <a:solidFill>
                <a:srgbClr val="575757"/>
              </a:solidFill>
            </a:endParaRPr>
          </a:p>
        </p:txBody>
      </p:sp>
      <p:sp>
        <p:nvSpPr>
          <p:cNvPr id="6" name="Номер слайда 5"/>
          <p:cNvSpPr>
            <a:spLocks noGrp="1"/>
          </p:cNvSpPr>
          <p:nvPr>
            <p:ph type="sldNum" sz="quarter" idx="4"/>
          </p:nvPr>
        </p:nvSpPr>
        <p:spPr>
          <a:xfrm>
            <a:off x="8619596" y="6381750"/>
            <a:ext cx="858177" cy="215900"/>
          </a:xfrm>
          <a:prstGeom prst="rect">
            <a:avLst/>
          </a:prstGeom>
        </p:spPr>
        <p:txBody>
          <a:bodyPr vert="horz" lIns="91440" tIns="45720" rIns="91440" bIns="45720" rtlCol="0" anchor="ctr"/>
          <a:lstStyle>
            <a:lvl1pPr algn="r" fontAlgn="auto">
              <a:spcBef>
                <a:spcPts val="0"/>
              </a:spcBef>
              <a:spcAft>
                <a:spcPts val="0"/>
              </a:spcAft>
              <a:defRPr sz="2000">
                <a:solidFill>
                  <a:schemeClr val="tx1"/>
                </a:solidFill>
                <a:latin typeface="+mn-lt"/>
              </a:defRPr>
            </a:lvl1pPr>
          </a:lstStyle>
          <a:p>
            <a:pPr defTabSz="914400">
              <a:defRPr/>
            </a:pPr>
            <a:fld id="{5D2C6CC6-553B-482B-AB5F-650586990D44}" type="slidenum">
              <a:rPr lang="ru-RU" smtClean="0">
                <a:solidFill>
                  <a:srgbClr val="0085CD"/>
                </a:solidFill>
              </a:rPr>
              <a:pPr defTabSz="914400">
                <a:defRPr/>
              </a:pPr>
              <a:t>‹#›</a:t>
            </a:fld>
            <a:endParaRPr lang="ru-RU" dirty="0">
              <a:solidFill>
                <a:srgbClr val="0085CD"/>
              </a:solidFill>
            </a:endParaRPr>
          </a:p>
        </p:txBody>
      </p:sp>
    </p:spTree>
    <p:extLst>
      <p:ext uri="{BB962C8B-B14F-4D97-AF65-F5344CB8AC3E}">
        <p14:creationId xmlns:p14="http://schemas.microsoft.com/office/powerpoint/2010/main" val="123801396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Lst>
  <p:hf hdr="0" ftr="0"/>
  <p:txStyles>
    <p:titleStyle>
      <a:lvl1pPr algn="l" rtl="0" eaLnBrk="1" fontAlgn="base" hangingPunct="1">
        <a:spcBef>
          <a:spcPct val="0"/>
        </a:spcBef>
        <a:spcAft>
          <a:spcPct val="0"/>
        </a:spcAft>
        <a:defRPr sz="2000" b="1" kern="1200">
          <a:solidFill>
            <a:schemeClr val="tx1"/>
          </a:solidFill>
          <a:latin typeface="Segoe UI" panose="020B0502040204020203" pitchFamily="34" charset="0"/>
          <a:ea typeface="+mj-ea"/>
          <a:cs typeface="Segoe UI" panose="020B0502040204020203" pitchFamily="34" charset="0"/>
        </a:defRPr>
      </a:lvl1pPr>
      <a:lvl2pPr algn="l" rtl="0" eaLnBrk="1" fontAlgn="base" hangingPunct="1">
        <a:spcBef>
          <a:spcPct val="0"/>
        </a:spcBef>
        <a:spcAft>
          <a:spcPct val="0"/>
        </a:spcAft>
        <a:defRPr sz="2000" b="1">
          <a:solidFill>
            <a:schemeClr val="tx1"/>
          </a:solidFill>
          <a:latin typeface="Arial" charset="0"/>
          <a:cs typeface="Arial" charset="0"/>
        </a:defRPr>
      </a:lvl2pPr>
      <a:lvl3pPr algn="l" rtl="0" eaLnBrk="1" fontAlgn="base" hangingPunct="1">
        <a:spcBef>
          <a:spcPct val="0"/>
        </a:spcBef>
        <a:spcAft>
          <a:spcPct val="0"/>
        </a:spcAft>
        <a:defRPr sz="2000" b="1">
          <a:solidFill>
            <a:schemeClr val="tx1"/>
          </a:solidFill>
          <a:latin typeface="Arial" charset="0"/>
          <a:cs typeface="Arial" charset="0"/>
        </a:defRPr>
      </a:lvl3pPr>
      <a:lvl4pPr algn="l" rtl="0" eaLnBrk="1" fontAlgn="base" hangingPunct="1">
        <a:spcBef>
          <a:spcPct val="0"/>
        </a:spcBef>
        <a:spcAft>
          <a:spcPct val="0"/>
        </a:spcAft>
        <a:defRPr sz="2000" b="1">
          <a:solidFill>
            <a:schemeClr val="tx1"/>
          </a:solidFill>
          <a:latin typeface="Arial" charset="0"/>
          <a:cs typeface="Arial" charset="0"/>
        </a:defRPr>
      </a:lvl4pPr>
      <a:lvl5pPr algn="l" rtl="0" eaLnBrk="1" fontAlgn="base" hangingPunct="1">
        <a:spcBef>
          <a:spcPct val="0"/>
        </a:spcBef>
        <a:spcAft>
          <a:spcPct val="0"/>
        </a:spcAft>
        <a:defRPr sz="2000" b="1">
          <a:solidFill>
            <a:schemeClr val="tx1"/>
          </a:solidFill>
          <a:latin typeface="Arial" charset="0"/>
          <a:cs typeface="Arial" charset="0"/>
        </a:defRPr>
      </a:lvl5pPr>
      <a:lvl6pPr marL="457200" algn="l" rtl="0" eaLnBrk="1" fontAlgn="base" hangingPunct="1">
        <a:spcBef>
          <a:spcPct val="0"/>
        </a:spcBef>
        <a:spcAft>
          <a:spcPct val="0"/>
        </a:spcAft>
        <a:defRPr sz="2000" b="1">
          <a:solidFill>
            <a:schemeClr val="tx1"/>
          </a:solidFill>
          <a:latin typeface="Arial" charset="0"/>
          <a:cs typeface="Arial" charset="0"/>
        </a:defRPr>
      </a:lvl6pPr>
      <a:lvl7pPr marL="914400" algn="l" rtl="0" eaLnBrk="1" fontAlgn="base" hangingPunct="1">
        <a:spcBef>
          <a:spcPct val="0"/>
        </a:spcBef>
        <a:spcAft>
          <a:spcPct val="0"/>
        </a:spcAft>
        <a:defRPr sz="2000" b="1">
          <a:solidFill>
            <a:schemeClr val="tx1"/>
          </a:solidFill>
          <a:latin typeface="Arial" charset="0"/>
          <a:cs typeface="Arial" charset="0"/>
        </a:defRPr>
      </a:lvl7pPr>
      <a:lvl8pPr marL="1371600" algn="l" rtl="0" eaLnBrk="1" fontAlgn="base" hangingPunct="1">
        <a:spcBef>
          <a:spcPct val="0"/>
        </a:spcBef>
        <a:spcAft>
          <a:spcPct val="0"/>
        </a:spcAft>
        <a:defRPr sz="2000" b="1">
          <a:solidFill>
            <a:schemeClr val="tx1"/>
          </a:solidFill>
          <a:latin typeface="Arial" charset="0"/>
          <a:cs typeface="Arial" charset="0"/>
        </a:defRPr>
      </a:lvl8pPr>
      <a:lvl9pPr marL="1828800" algn="l" rtl="0" eaLnBrk="1" fontAlgn="base" hangingPunct="1">
        <a:spcBef>
          <a:spcPct val="0"/>
        </a:spcBef>
        <a:spcAft>
          <a:spcPct val="0"/>
        </a:spcAft>
        <a:defRPr sz="2000" b="1">
          <a:solidFill>
            <a:schemeClr val="tx1"/>
          </a:solidFill>
          <a:latin typeface="Arial" charset="0"/>
          <a:cs typeface="Arial" charset="0"/>
        </a:defRPr>
      </a:lvl9pPr>
    </p:titleStyle>
    <p:bodyStyle>
      <a:lvl1pPr marL="177800" indent="-177800" algn="l" rtl="0" eaLnBrk="1" fontAlgn="base" hangingPunct="1">
        <a:spcBef>
          <a:spcPct val="20000"/>
        </a:spcBef>
        <a:spcAft>
          <a:spcPct val="0"/>
        </a:spcAft>
        <a:buClr>
          <a:schemeClr val="tx1"/>
        </a:buClr>
        <a:buFont typeface="Arial" charset="0"/>
        <a:buChar char="/"/>
        <a:defRPr sz="3200" kern="1200">
          <a:solidFill>
            <a:schemeClr val="tx2"/>
          </a:solidFill>
          <a:latin typeface="Segoe UI" panose="020B0502040204020203" pitchFamily="34" charset="0"/>
          <a:ea typeface="+mn-ea"/>
          <a:cs typeface="Segoe UI" panose="020B0502040204020203" pitchFamily="34" charset="0"/>
        </a:defRPr>
      </a:lvl1pPr>
      <a:lvl2pPr marL="358775" indent="-185738" algn="l" rtl="0" eaLnBrk="1" fontAlgn="base" hangingPunct="1">
        <a:spcBef>
          <a:spcPct val="20000"/>
        </a:spcBef>
        <a:spcAft>
          <a:spcPct val="0"/>
        </a:spcAft>
        <a:buClr>
          <a:schemeClr val="tx1"/>
        </a:buClr>
        <a:buFont typeface="Arial" charset="0"/>
        <a:buChar char="/"/>
        <a:defRPr sz="1600" kern="1200">
          <a:solidFill>
            <a:schemeClr val="tx2"/>
          </a:solidFill>
          <a:latin typeface="Segoe UI" panose="020B0502040204020203" pitchFamily="34" charset="0"/>
          <a:ea typeface="+mn-ea"/>
          <a:cs typeface="Segoe UI" panose="020B0502040204020203" pitchFamily="34" charset="0"/>
        </a:defRPr>
      </a:lvl2pPr>
      <a:lvl3pPr marL="717550" indent="-185738" algn="l" rtl="0" eaLnBrk="1" fontAlgn="base" hangingPunct="1">
        <a:spcBef>
          <a:spcPct val="20000"/>
        </a:spcBef>
        <a:spcAft>
          <a:spcPct val="0"/>
        </a:spcAft>
        <a:buClr>
          <a:schemeClr val="tx1"/>
        </a:buClr>
        <a:buFont typeface="Arial" charset="0"/>
        <a:buChar char="/"/>
        <a:defRPr sz="1400" kern="1200">
          <a:solidFill>
            <a:schemeClr val="tx2"/>
          </a:solidFill>
          <a:latin typeface="Segoe UI" panose="020B0502040204020203" pitchFamily="34" charset="0"/>
          <a:ea typeface="+mn-ea"/>
          <a:cs typeface="Segoe UI" panose="020B0502040204020203" pitchFamily="34" charset="0"/>
        </a:defRPr>
      </a:lvl3pPr>
      <a:lvl4pPr marL="1600200" indent="-228600" algn="l" rtl="0" eaLnBrk="1" fontAlgn="base" hangingPunct="1">
        <a:spcBef>
          <a:spcPct val="20000"/>
        </a:spcBef>
        <a:spcAft>
          <a:spcPct val="0"/>
        </a:spcAft>
        <a:buFont typeface="Arial" charset="0"/>
        <a:buChar char="–"/>
        <a:defRPr sz="1200" kern="1200">
          <a:solidFill>
            <a:schemeClr val="tx2"/>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12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28229" y="333376"/>
            <a:ext cx="9049544" cy="792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dirty="0"/>
              <a:t>Образец заголовка</a:t>
            </a:r>
          </a:p>
        </p:txBody>
      </p:sp>
      <p:sp>
        <p:nvSpPr>
          <p:cNvPr id="1027" name="Текст 2"/>
          <p:cNvSpPr>
            <a:spLocks noGrp="1"/>
          </p:cNvSpPr>
          <p:nvPr>
            <p:ph type="body" idx="1"/>
          </p:nvPr>
        </p:nvSpPr>
        <p:spPr bwMode="auto">
          <a:xfrm>
            <a:off x="428229" y="1196975"/>
            <a:ext cx="9049544" cy="4679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dirty="0"/>
              <a:t>Образец текста</a:t>
            </a:r>
          </a:p>
          <a:p>
            <a:pPr lvl="1"/>
            <a:r>
              <a:rPr lang="ru-RU" dirty="0"/>
              <a:t>Второй уровень</a:t>
            </a:r>
          </a:p>
          <a:p>
            <a:pPr lvl="2"/>
            <a:r>
              <a:rPr lang="ru-RU" dirty="0"/>
              <a:t>Третий уровень</a:t>
            </a:r>
          </a:p>
        </p:txBody>
      </p:sp>
      <p:sp>
        <p:nvSpPr>
          <p:cNvPr id="4" name="Дата 3"/>
          <p:cNvSpPr>
            <a:spLocks noGrp="1"/>
          </p:cNvSpPr>
          <p:nvPr>
            <p:ph type="dt" sz="half" idx="2"/>
          </p:nvPr>
        </p:nvSpPr>
        <p:spPr>
          <a:xfrm>
            <a:off x="1754188" y="6381750"/>
            <a:ext cx="937287" cy="215900"/>
          </a:xfrm>
          <a:prstGeom prst="rect">
            <a:avLst/>
          </a:prstGeom>
        </p:spPr>
        <p:txBody>
          <a:bodyPr vert="horz" lIns="91440" tIns="45720" rIns="91440" bIns="45720" rtlCol="0" anchor="ctr"/>
          <a:lstStyle>
            <a:lvl1pPr algn="ctr" fontAlgn="auto">
              <a:spcBef>
                <a:spcPts val="0"/>
              </a:spcBef>
              <a:spcAft>
                <a:spcPts val="0"/>
              </a:spcAft>
              <a:defRPr sz="800">
                <a:solidFill>
                  <a:schemeClr val="tx2"/>
                </a:solidFill>
                <a:latin typeface="+mn-lt"/>
              </a:defRPr>
            </a:lvl1pPr>
          </a:lstStyle>
          <a:p>
            <a:pPr defTabSz="914400">
              <a:defRPr/>
            </a:pPr>
            <a:r>
              <a:rPr lang="ru-RU">
                <a:solidFill>
                  <a:srgbClr val="575757"/>
                </a:solidFill>
              </a:rPr>
              <a:t>09.09.2016</a:t>
            </a:r>
            <a:endParaRPr lang="ru-RU" dirty="0">
              <a:solidFill>
                <a:srgbClr val="575757"/>
              </a:solidFill>
            </a:endParaRPr>
          </a:p>
        </p:txBody>
      </p:sp>
      <p:sp>
        <p:nvSpPr>
          <p:cNvPr id="5" name="Нижний колонтитул 4"/>
          <p:cNvSpPr>
            <a:spLocks noGrp="1"/>
          </p:cNvSpPr>
          <p:nvPr>
            <p:ph type="ftr" sz="quarter" idx="3"/>
          </p:nvPr>
        </p:nvSpPr>
        <p:spPr>
          <a:xfrm>
            <a:off x="2768865" y="6381750"/>
            <a:ext cx="5656395" cy="215900"/>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defRPr>
            </a:lvl1pPr>
          </a:lstStyle>
          <a:p>
            <a:pPr defTabSz="914400">
              <a:defRPr/>
            </a:pPr>
            <a:endParaRPr lang="ru-RU" dirty="0">
              <a:solidFill>
                <a:srgbClr val="575757"/>
              </a:solidFill>
            </a:endParaRPr>
          </a:p>
        </p:txBody>
      </p:sp>
      <p:sp>
        <p:nvSpPr>
          <p:cNvPr id="6" name="Номер слайда 5"/>
          <p:cNvSpPr>
            <a:spLocks noGrp="1"/>
          </p:cNvSpPr>
          <p:nvPr>
            <p:ph type="sldNum" sz="quarter" idx="4"/>
          </p:nvPr>
        </p:nvSpPr>
        <p:spPr>
          <a:xfrm>
            <a:off x="8619596" y="6381750"/>
            <a:ext cx="858177" cy="215900"/>
          </a:xfrm>
          <a:prstGeom prst="rect">
            <a:avLst/>
          </a:prstGeom>
        </p:spPr>
        <p:txBody>
          <a:bodyPr vert="horz" lIns="91440" tIns="45720" rIns="91440" bIns="45720" rtlCol="0" anchor="ctr"/>
          <a:lstStyle>
            <a:lvl1pPr algn="r" fontAlgn="auto">
              <a:spcBef>
                <a:spcPts val="0"/>
              </a:spcBef>
              <a:spcAft>
                <a:spcPts val="0"/>
              </a:spcAft>
              <a:defRPr sz="2000">
                <a:solidFill>
                  <a:schemeClr val="tx1"/>
                </a:solidFill>
                <a:latin typeface="+mn-lt"/>
              </a:defRPr>
            </a:lvl1pPr>
          </a:lstStyle>
          <a:p>
            <a:pPr defTabSz="914400">
              <a:defRPr/>
            </a:pPr>
            <a:fld id="{5D2C6CC6-553B-482B-AB5F-650586990D44}" type="slidenum">
              <a:rPr lang="ru-RU" smtClean="0">
                <a:solidFill>
                  <a:srgbClr val="0085CD"/>
                </a:solidFill>
              </a:rPr>
              <a:pPr defTabSz="914400">
                <a:defRPr/>
              </a:pPr>
              <a:t>‹#›</a:t>
            </a:fld>
            <a:endParaRPr lang="ru-RU" dirty="0">
              <a:solidFill>
                <a:srgbClr val="0085CD"/>
              </a:solidFill>
            </a:endParaRPr>
          </a:p>
        </p:txBody>
      </p:sp>
    </p:spTree>
    <p:extLst>
      <p:ext uri="{BB962C8B-B14F-4D97-AF65-F5344CB8AC3E}">
        <p14:creationId xmlns:p14="http://schemas.microsoft.com/office/powerpoint/2010/main" val="418375785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Lst>
  <p:hf hdr="0" ftr="0"/>
  <p:txStyles>
    <p:titleStyle>
      <a:lvl1pPr algn="l" rtl="0" eaLnBrk="1" fontAlgn="base" hangingPunct="1">
        <a:spcBef>
          <a:spcPct val="0"/>
        </a:spcBef>
        <a:spcAft>
          <a:spcPct val="0"/>
        </a:spcAft>
        <a:defRPr sz="2000" b="1" kern="1200">
          <a:solidFill>
            <a:schemeClr val="tx1"/>
          </a:solidFill>
          <a:latin typeface="Segoe UI" panose="020B0502040204020203" pitchFamily="34" charset="0"/>
          <a:ea typeface="+mj-ea"/>
          <a:cs typeface="Segoe UI" panose="020B0502040204020203" pitchFamily="34" charset="0"/>
        </a:defRPr>
      </a:lvl1pPr>
      <a:lvl2pPr algn="l" rtl="0" eaLnBrk="1" fontAlgn="base" hangingPunct="1">
        <a:spcBef>
          <a:spcPct val="0"/>
        </a:spcBef>
        <a:spcAft>
          <a:spcPct val="0"/>
        </a:spcAft>
        <a:defRPr sz="2000" b="1">
          <a:solidFill>
            <a:schemeClr val="tx1"/>
          </a:solidFill>
          <a:latin typeface="Arial" charset="0"/>
          <a:cs typeface="Arial" charset="0"/>
        </a:defRPr>
      </a:lvl2pPr>
      <a:lvl3pPr algn="l" rtl="0" eaLnBrk="1" fontAlgn="base" hangingPunct="1">
        <a:spcBef>
          <a:spcPct val="0"/>
        </a:spcBef>
        <a:spcAft>
          <a:spcPct val="0"/>
        </a:spcAft>
        <a:defRPr sz="2000" b="1">
          <a:solidFill>
            <a:schemeClr val="tx1"/>
          </a:solidFill>
          <a:latin typeface="Arial" charset="0"/>
          <a:cs typeface="Arial" charset="0"/>
        </a:defRPr>
      </a:lvl3pPr>
      <a:lvl4pPr algn="l" rtl="0" eaLnBrk="1" fontAlgn="base" hangingPunct="1">
        <a:spcBef>
          <a:spcPct val="0"/>
        </a:spcBef>
        <a:spcAft>
          <a:spcPct val="0"/>
        </a:spcAft>
        <a:defRPr sz="2000" b="1">
          <a:solidFill>
            <a:schemeClr val="tx1"/>
          </a:solidFill>
          <a:latin typeface="Arial" charset="0"/>
          <a:cs typeface="Arial" charset="0"/>
        </a:defRPr>
      </a:lvl4pPr>
      <a:lvl5pPr algn="l" rtl="0" eaLnBrk="1" fontAlgn="base" hangingPunct="1">
        <a:spcBef>
          <a:spcPct val="0"/>
        </a:spcBef>
        <a:spcAft>
          <a:spcPct val="0"/>
        </a:spcAft>
        <a:defRPr sz="2000" b="1">
          <a:solidFill>
            <a:schemeClr val="tx1"/>
          </a:solidFill>
          <a:latin typeface="Arial" charset="0"/>
          <a:cs typeface="Arial" charset="0"/>
        </a:defRPr>
      </a:lvl5pPr>
      <a:lvl6pPr marL="457200" algn="l" rtl="0" eaLnBrk="1" fontAlgn="base" hangingPunct="1">
        <a:spcBef>
          <a:spcPct val="0"/>
        </a:spcBef>
        <a:spcAft>
          <a:spcPct val="0"/>
        </a:spcAft>
        <a:defRPr sz="2000" b="1">
          <a:solidFill>
            <a:schemeClr val="tx1"/>
          </a:solidFill>
          <a:latin typeface="Arial" charset="0"/>
          <a:cs typeface="Arial" charset="0"/>
        </a:defRPr>
      </a:lvl6pPr>
      <a:lvl7pPr marL="914400" algn="l" rtl="0" eaLnBrk="1" fontAlgn="base" hangingPunct="1">
        <a:spcBef>
          <a:spcPct val="0"/>
        </a:spcBef>
        <a:spcAft>
          <a:spcPct val="0"/>
        </a:spcAft>
        <a:defRPr sz="2000" b="1">
          <a:solidFill>
            <a:schemeClr val="tx1"/>
          </a:solidFill>
          <a:latin typeface="Arial" charset="0"/>
          <a:cs typeface="Arial" charset="0"/>
        </a:defRPr>
      </a:lvl7pPr>
      <a:lvl8pPr marL="1371600" algn="l" rtl="0" eaLnBrk="1" fontAlgn="base" hangingPunct="1">
        <a:spcBef>
          <a:spcPct val="0"/>
        </a:spcBef>
        <a:spcAft>
          <a:spcPct val="0"/>
        </a:spcAft>
        <a:defRPr sz="2000" b="1">
          <a:solidFill>
            <a:schemeClr val="tx1"/>
          </a:solidFill>
          <a:latin typeface="Arial" charset="0"/>
          <a:cs typeface="Arial" charset="0"/>
        </a:defRPr>
      </a:lvl8pPr>
      <a:lvl9pPr marL="1828800" algn="l" rtl="0" eaLnBrk="1" fontAlgn="base" hangingPunct="1">
        <a:spcBef>
          <a:spcPct val="0"/>
        </a:spcBef>
        <a:spcAft>
          <a:spcPct val="0"/>
        </a:spcAft>
        <a:defRPr sz="2000" b="1">
          <a:solidFill>
            <a:schemeClr val="tx1"/>
          </a:solidFill>
          <a:latin typeface="Arial" charset="0"/>
          <a:cs typeface="Arial" charset="0"/>
        </a:defRPr>
      </a:lvl9pPr>
    </p:titleStyle>
    <p:bodyStyle>
      <a:lvl1pPr marL="177800" indent="-177800" algn="l" rtl="0" eaLnBrk="1" fontAlgn="base" hangingPunct="1">
        <a:spcBef>
          <a:spcPct val="20000"/>
        </a:spcBef>
        <a:spcAft>
          <a:spcPct val="0"/>
        </a:spcAft>
        <a:buClr>
          <a:schemeClr val="tx1"/>
        </a:buClr>
        <a:buFont typeface="Arial" charset="0"/>
        <a:buChar char="/"/>
        <a:defRPr sz="3200" kern="1200">
          <a:solidFill>
            <a:schemeClr val="tx2"/>
          </a:solidFill>
          <a:latin typeface="Segoe UI" panose="020B0502040204020203" pitchFamily="34" charset="0"/>
          <a:ea typeface="+mn-ea"/>
          <a:cs typeface="Segoe UI" panose="020B0502040204020203" pitchFamily="34" charset="0"/>
        </a:defRPr>
      </a:lvl1pPr>
      <a:lvl2pPr marL="358775" indent="-185738" algn="l" rtl="0" eaLnBrk="1" fontAlgn="base" hangingPunct="1">
        <a:spcBef>
          <a:spcPct val="20000"/>
        </a:spcBef>
        <a:spcAft>
          <a:spcPct val="0"/>
        </a:spcAft>
        <a:buClr>
          <a:schemeClr val="tx1"/>
        </a:buClr>
        <a:buFont typeface="Arial" charset="0"/>
        <a:buChar char="/"/>
        <a:defRPr sz="1600" kern="1200">
          <a:solidFill>
            <a:schemeClr val="tx2"/>
          </a:solidFill>
          <a:latin typeface="Segoe UI" panose="020B0502040204020203" pitchFamily="34" charset="0"/>
          <a:ea typeface="+mn-ea"/>
          <a:cs typeface="Segoe UI" panose="020B0502040204020203" pitchFamily="34" charset="0"/>
        </a:defRPr>
      </a:lvl2pPr>
      <a:lvl3pPr marL="717550" indent="-185738" algn="l" rtl="0" eaLnBrk="1" fontAlgn="base" hangingPunct="1">
        <a:spcBef>
          <a:spcPct val="20000"/>
        </a:spcBef>
        <a:spcAft>
          <a:spcPct val="0"/>
        </a:spcAft>
        <a:buClr>
          <a:schemeClr val="tx1"/>
        </a:buClr>
        <a:buFont typeface="Arial" charset="0"/>
        <a:buChar char="/"/>
        <a:defRPr sz="1400" kern="1200">
          <a:solidFill>
            <a:schemeClr val="tx2"/>
          </a:solidFill>
          <a:latin typeface="Segoe UI" panose="020B0502040204020203" pitchFamily="34" charset="0"/>
          <a:ea typeface="+mn-ea"/>
          <a:cs typeface="Segoe UI" panose="020B0502040204020203" pitchFamily="34" charset="0"/>
        </a:defRPr>
      </a:lvl3pPr>
      <a:lvl4pPr marL="1600200" indent="-228600" algn="l" rtl="0" eaLnBrk="1" fontAlgn="base" hangingPunct="1">
        <a:spcBef>
          <a:spcPct val="20000"/>
        </a:spcBef>
        <a:spcAft>
          <a:spcPct val="0"/>
        </a:spcAft>
        <a:buFont typeface="Arial" charset="0"/>
        <a:buChar char="–"/>
        <a:defRPr sz="1200" kern="1200">
          <a:solidFill>
            <a:schemeClr val="tx2"/>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12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hyperlink" Target="http://www.frmrus.r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hyperlink" Target="mailto:o.makaeva@frmrus.ru"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slideLayout" Target="../slideLayouts/slideLayout21.xml"/><Relationship Id="rId7" Type="http://schemas.openxmlformats.org/officeDocument/2006/relationships/diagramData" Target="../diagrams/data1.xml"/><Relationship Id="rId12" Type="http://schemas.openxmlformats.org/officeDocument/2006/relationships/image" Target="../media/image9.pn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7.emf"/><Relationship Id="rId11" Type="http://schemas.microsoft.com/office/2007/relationships/diagramDrawing" Target="../diagrams/drawing1.xml"/><Relationship Id="rId5" Type="http://schemas.openxmlformats.org/officeDocument/2006/relationships/oleObject" Target="../embeddings/oleObject5.bin"/><Relationship Id="rId10" Type="http://schemas.openxmlformats.org/officeDocument/2006/relationships/diagramColors" Target="../diagrams/colors1.xml"/><Relationship Id="rId4" Type="http://schemas.openxmlformats.org/officeDocument/2006/relationships/notesSlide" Target="../notesSlides/notesSlide2.xml"/><Relationship Id="rId9"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hyperlink" Target="http://www.frmrus.ru/&#1044;&#1086;&#1082;&#1091;&#1084;&#1077;&#1085;&#1090;&#1099;/&#1074;&#1085;&#1091;&#1090;&#1088;&#1077;&#1085;&#1085;&#1080;&#1077;&#1076;&#1086;&#1082;&#1091;&#1084;&#1077;&#1085;&#1090;&#1099;/&#1055;&#1086;&#1083;&#1086;&#1078;&#1077;&#1085;&#1080;&#1077;" TargetMode="External"/><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94514" y="1880828"/>
            <a:ext cx="3456633" cy="1333213"/>
          </a:xfrm>
        </p:spPr>
        <p:txBody>
          <a:bodyPr/>
          <a:lstStyle/>
          <a:p>
            <a:pPr algn="ctr"/>
            <a:r>
              <a:rPr lang="ru-RU" dirty="0">
                <a:latin typeface="+mj-lt"/>
              </a:rPr>
              <a:t>Фонд развития моногородов</a:t>
            </a:r>
            <a:br>
              <a:rPr lang="ru-RU" dirty="0">
                <a:latin typeface="+mj-lt"/>
              </a:rPr>
            </a:br>
            <a:r>
              <a:rPr lang="ru-RU" dirty="0">
                <a:latin typeface="+mj-lt"/>
              </a:rPr>
              <a:t/>
            </a:r>
            <a:br>
              <a:rPr lang="ru-RU" dirty="0">
                <a:latin typeface="+mj-lt"/>
              </a:rPr>
            </a:br>
            <a:r>
              <a:rPr lang="ru-RU" b="0" dirty="0">
                <a:latin typeface="+mj-lt"/>
              </a:rPr>
              <a:t>Меры поддержки </a:t>
            </a:r>
            <a:r>
              <a:rPr lang="en-US" b="0" dirty="0">
                <a:latin typeface="+mj-lt"/>
              </a:rPr>
              <a:t/>
            </a:r>
            <a:br>
              <a:rPr lang="en-US" b="0" dirty="0">
                <a:latin typeface="+mj-lt"/>
              </a:rPr>
            </a:br>
            <a:r>
              <a:rPr lang="ru-RU" b="0" dirty="0">
                <a:latin typeface="+mj-lt"/>
              </a:rPr>
              <a:t>и возможности</a:t>
            </a:r>
          </a:p>
        </p:txBody>
      </p:sp>
      <p:cxnSp>
        <p:nvCxnSpPr>
          <p:cNvPr id="8" name="Прямая соединительная линия 7"/>
          <p:cNvCxnSpPr/>
          <p:nvPr/>
        </p:nvCxnSpPr>
        <p:spPr>
          <a:xfrm>
            <a:off x="747602" y="3533241"/>
            <a:ext cx="309659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Заголовок 1"/>
          <p:cNvSpPr txBox="1">
            <a:spLocks/>
          </p:cNvSpPr>
          <p:nvPr/>
        </p:nvSpPr>
        <p:spPr bwMode="auto">
          <a:xfrm>
            <a:off x="1100572" y="6233450"/>
            <a:ext cx="8496944" cy="2965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000" b="1" kern="1200" baseline="0">
                <a:solidFill>
                  <a:schemeClr val="bg1"/>
                </a:solidFill>
                <a:latin typeface="Segoe UI" panose="020B0502040204020203" pitchFamily="34" charset="0"/>
                <a:ea typeface="+mj-ea"/>
                <a:cs typeface="Segoe UI" panose="020B0502040204020203" pitchFamily="34" charset="0"/>
              </a:defRPr>
            </a:lvl1pPr>
            <a:lvl2pPr algn="l" rtl="0" eaLnBrk="1" fontAlgn="base" hangingPunct="1">
              <a:spcBef>
                <a:spcPct val="0"/>
              </a:spcBef>
              <a:spcAft>
                <a:spcPct val="0"/>
              </a:spcAft>
              <a:defRPr sz="2000" b="1">
                <a:solidFill>
                  <a:schemeClr val="tx1"/>
                </a:solidFill>
                <a:latin typeface="Arial" charset="0"/>
                <a:cs typeface="Arial" charset="0"/>
              </a:defRPr>
            </a:lvl2pPr>
            <a:lvl3pPr algn="l" rtl="0" eaLnBrk="1" fontAlgn="base" hangingPunct="1">
              <a:spcBef>
                <a:spcPct val="0"/>
              </a:spcBef>
              <a:spcAft>
                <a:spcPct val="0"/>
              </a:spcAft>
              <a:defRPr sz="2000" b="1">
                <a:solidFill>
                  <a:schemeClr val="tx1"/>
                </a:solidFill>
                <a:latin typeface="Arial" charset="0"/>
                <a:cs typeface="Arial" charset="0"/>
              </a:defRPr>
            </a:lvl3pPr>
            <a:lvl4pPr algn="l" rtl="0" eaLnBrk="1" fontAlgn="base" hangingPunct="1">
              <a:spcBef>
                <a:spcPct val="0"/>
              </a:spcBef>
              <a:spcAft>
                <a:spcPct val="0"/>
              </a:spcAft>
              <a:defRPr sz="2000" b="1">
                <a:solidFill>
                  <a:schemeClr val="tx1"/>
                </a:solidFill>
                <a:latin typeface="Arial" charset="0"/>
                <a:cs typeface="Arial" charset="0"/>
              </a:defRPr>
            </a:lvl4pPr>
            <a:lvl5pPr algn="l" rtl="0" eaLnBrk="1" fontAlgn="base" hangingPunct="1">
              <a:spcBef>
                <a:spcPct val="0"/>
              </a:spcBef>
              <a:spcAft>
                <a:spcPct val="0"/>
              </a:spcAft>
              <a:defRPr sz="2000" b="1">
                <a:solidFill>
                  <a:schemeClr val="tx1"/>
                </a:solidFill>
                <a:latin typeface="Arial" charset="0"/>
                <a:cs typeface="Arial" charset="0"/>
              </a:defRPr>
            </a:lvl5pPr>
            <a:lvl6pPr marL="457200" algn="l" rtl="0" eaLnBrk="1" fontAlgn="base" hangingPunct="1">
              <a:spcBef>
                <a:spcPct val="0"/>
              </a:spcBef>
              <a:spcAft>
                <a:spcPct val="0"/>
              </a:spcAft>
              <a:defRPr sz="2000" b="1">
                <a:solidFill>
                  <a:schemeClr val="tx1"/>
                </a:solidFill>
                <a:latin typeface="Arial" charset="0"/>
                <a:cs typeface="Arial" charset="0"/>
              </a:defRPr>
            </a:lvl6pPr>
            <a:lvl7pPr marL="914400" algn="l" rtl="0" eaLnBrk="1" fontAlgn="base" hangingPunct="1">
              <a:spcBef>
                <a:spcPct val="0"/>
              </a:spcBef>
              <a:spcAft>
                <a:spcPct val="0"/>
              </a:spcAft>
              <a:defRPr sz="2000" b="1">
                <a:solidFill>
                  <a:schemeClr val="tx1"/>
                </a:solidFill>
                <a:latin typeface="Arial" charset="0"/>
                <a:cs typeface="Arial" charset="0"/>
              </a:defRPr>
            </a:lvl7pPr>
            <a:lvl8pPr marL="1371600" algn="l" rtl="0" eaLnBrk="1" fontAlgn="base" hangingPunct="1">
              <a:spcBef>
                <a:spcPct val="0"/>
              </a:spcBef>
              <a:spcAft>
                <a:spcPct val="0"/>
              </a:spcAft>
              <a:defRPr sz="2000" b="1">
                <a:solidFill>
                  <a:schemeClr val="tx1"/>
                </a:solidFill>
                <a:latin typeface="Arial" charset="0"/>
                <a:cs typeface="Arial" charset="0"/>
              </a:defRPr>
            </a:lvl8pPr>
            <a:lvl9pPr marL="1828800" algn="l" rtl="0" eaLnBrk="1" fontAlgn="base" hangingPunct="1">
              <a:spcBef>
                <a:spcPct val="0"/>
              </a:spcBef>
              <a:spcAft>
                <a:spcPct val="0"/>
              </a:spcAft>
              <a:defRPr sz="2000" b="1">
                <a:solidFill>
                  <a:schemeClr val="tx1"/>
                </a:solidFill>
                <a:latin typeface="Arial" charset="0"/>
                <a:cs typeface="Arial" charset="0"/>
              </a:defRPr>
            </a:lvl9pPr>
          </a:lstStyle>
          <a:p>
            <a:pPr algn="just" defTabSz="914400"/>
            <a:r>
              <a:rPr lang="en-US" sz="1200" dirty="0">
                <a:solidFill>
                  <a:schemeClr val="tx1"/>
                </a:solidFill>
                <a:hlinkClick r:id="rId4"/>
              </a:rPr>
              <a:t>www.frmrus.ru</a:t>
            </a:r>
            <a:r>
              <a:rPr lang="en-US" sz="1200" dirty="0">
                <a:solidFill>
                  <a:schemeClr val="tx1"/>
                </a:solidFill>
              </a:rPr>
              <a:t>                                                                                                                       </a:t>
            </a:r>
            <a:r>
              <a:rPr lang="ru-RU" sz="1200" dirty="0">
                <a:solidFill>
                  <a:schemeClr val="tx1"/>
                </a:solidFill>
              </a:rPr>
              <a:t> </a:t>
            </a:r>
            <a:r>
              <a:rPr lang="en-US" sz="1200" dirty="0">
                <a:solidFill>
                  <a:schemeClr val="tx1"/>
                </a:solidFill>
              </a:rPr>
              <a:t>                    </a:t>
            </a:r>
            <a:r>
              <a:rPr lang="ru-RU" sz="1200">
                <a:solidFill>
                  <a:schemeClr val="tx1"/>
                </a:solidFill>
              </a:rPr>
              <a:t>Март 2017</a:t>
            </a:r>
            <a:r>
              <a:rPr lang="en-US" sz="1200">
                <a:solidFill>
                  <a:schemeClr val="tx1"/>
                </a:solidFill>
              </a:rPr>
              <a:t> </a:t>
            </a:r>
            <a:r>
              <a:rPr lang="ru-RU" sz="1200" dirty="0">
                <a:solidFill>
                  <a:schemeClr val="tx1"/>
                </a:solidFill>
              </a:rPr>
              <a:t>года</a:t>
            </a:r>
          </a:p>
        </p:txBody>
      </p:sp>
    </p:spTree>
    <p:extLst>
      <p:ext uri="{BB962C8B-B14F-4D97-AF65-F5344CB8AC3E}">
        <p14:creationId xmlns:p14="http://schemas.microsoft.com/office/powerpoint/2010/main" val="737026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nSpc>
                <a:spcPct val="80000"/>
              </a:lnSpc>
            </a:pPr>
            <a:r>
              <a:rPr lang="ru-RU" dirty="0">
                <a:solidFill>
                  <a:schemeClr val="accent2">
                    <a:lumMod val="50000"/>
                  </a:schemeClr>
                </a:solidFill>
                <a:latin typeface="Arial" panose="020B0604020202020204" pitchFamily="34" charset="0"/>
                <a:ea typeface="Tahoma" panose="020B0604030504040204" pitchFamily="34" charset="0"/>
                <a:cs typeface="Arial" panose="020B0604020202020204" pitchFamily="34" charset="0"/>
              </a:rPr>
              <a:t>Формирование проектных команд</a:t>
            </a:r>
            <a:br>
              <a:rPr lang="ru-RU" dirty="0">
                <a:solidFill>
                  <a:schemeClr val="accent2">
                    <a:lumMod val="50000"/>
                  </a:schemeClr>
                </a:solidFill>
                <a:latin typeface="Arial" panose="020B0604020202020204" pitchFamily="34" charset="0"/>
                <a:ea typeface="Tahoma" panose="020B0604030504040204" pitchFamily="34" charset="0"/>
                <a:cs typeface="Arial" panose="020B0604020202020204" pitchFamily="34" charset="0"/>
              </a:rPr>
            </a:br>
            <a:r>
              <a:rPr lang="ru-RU" dirty="0">
                <a:solidFill>
                  <a:schemeClr val="accent2">
                    <a:lumMod val="50000"/>
                  </a:schemeClr>
                </a:solidFill>
                <a:latin typeface="Arial" panose="020B0604020202020204" pitchFamily="34" charset="0"/>
                <a:ea typeface="Tahoma" panose="020B0604030504040204" pitchFamily="34" charset="0"/>
                <a:cs typeface="Arial" panose="020B0604020202020204" pitchFamily="34" charset="0"/>
              </a:rPr>
              <a:t>и организация их обучения</a:t>
            </a:r>
            <a:endParaRPr lang="ru-RU" dirty="0">
              <a:solidFill>
                <a:srgbClr val="2E83C3">
                  <a:lumMod val="75000"/>
                </a:srgbClr>
              </a:solidFill>
              <a:latin typeface="Arial" panose="020B0604020202020204" pitchFamily="34" charset="0"/>
              <a:ea typeface="Tahoma" panose="020B0604030504040204" pitchFamily="34" charset="0"/>
              <a:cs typeface="Arial" panose="020B0604020202020204" pitchFamily="34" charset="0"/>
            </a:endParaRPr>
          </a:p>
        </p:txBody>
      </p:sp>
      <p:sp>
        <p:nvSpPr>
          <p:cNvPr id="5" name="Номер слайда 4"/>
          <p:cNvSpPr>
            <a:spLocks noGrp="1"/>
          </p:cNvSpPr>
          <p:nvPr>
            <p:ph type="sldNum" sz="quarter" idx="17"/>
          </p:nvPr>
        </p:nvSpPr>
        <p:spPr/>
        <p:txBody>
          <a:bodyPr/>
          <a:lstStyle/>
          <a:p>
            <a:pPr>
              <a:defRPr/>
            </a:pPr>
            <a:fld id="{A579CE93-32AB-4912-98B9-47BE1E5E5C16}" type="slidenum">
              <a:rPr lang="ru-RU" smtClean="0">
                <a:solidFill>
                  <a:srgbClr val="0085CD"/>
                </a:solidFill>
              </a:rPr>
              <a:pPr>
                <a:defRPr/>
              </a:pPr>
              <a:t>10</a:t>
            </a:fld>
            <a:endParaRPr lang="ru-RU" dirty="0">
              <a:solidFill>
                <a:srgbClr val="0085CD"/>
              </a:solidFill>
            </a:endParaRPr>
          </a:p>
        </p:txBody>
      </p:sp>
      <p:sp>
        <p:nvSpPr>
          <p:cNvPr id="20" name="Скругленный прямоугольник 19"/>
          <p:cNvSpPr/>
          <p:nvPr/>
        </p:nvSpPr>
        <p:spPr>
          <a:xfrm>
            <a:off x="131708" y="3325213"/>
            <a:ext cx="3237116" cy="2836987"/>
          </a:xfrm>
          <a:prstGeom prst="roundRect">
            <a:avLst/>
          </a:prstGeom>
          <a:solidFill>
            <a:sysClr val="window" lastClr="FFFFFF"/>
          </a:solidFill>
          <a:ln w="31750" cap="flat" cmpd="sng" algn="ctr">
            <a:solidFill>
              <a:schemeClr val="accent2"/>
            </a:solidFill>
            <a:prstDash val="solid"/>
            <a:miter lim="800000"/>
          </a:ln>
          <a:effectLst/>
        </p:spPr>
        <p:txBody>
          <a:bodyPr rtlCol="0" anchor="t"/>
          <a:lstStyle/>
          <a:p>
            <a:pPr algn="ctr" defTabSz="844083" fontAlgn="base">
              <a:spcBef>
                <a:spcPct val="0"/>
              </a:spcBef>
              <a:spcAft>
                <a:spcPct val="0"/>
              </a:spcAft>
              <a:defRPr/>
            </a:pPr>
            <a:r>
              <a:rPr lang="ru-RU" sz="1108" u="sng" kern="0" dirty="0">
                <a:solidFill>
                  <a:srgbClr val="002060"/>
                </a:solidFill>
                <a:latin typeface="Arial" panose="020B0604020202020204" pitchFamily="34" charset="0"/>
                <a:cs typeface="Arial" panose="020B0604020202020204" pitchFamily="34" charset="0"/>
              </a:rPr>
              <a:t>УСЛОВИЯ</a:t>
            </a:r>
            <a:endParaRPr lang="ru-RU" sz="1108" b="1" kern="0" dirty="0">
              <a:solidFill>
                <a:prstClr val="black"/>
              </a:solidFill>
              <a:latin typeface="Arial" panose="020B0604020202020204" pitchFamily="34" charset="0"/>
              <a:cs typeface="Arial" panose="020B0604020202020204" pitchFamily="34" charset="0"/>
            </a:endParaRPr>
          </a:p>
          <a:p>
            <a:pPr marL="158265" indent="-158265" defTabSz="844083" fontAlgn="base">
              <a:spcBef>
                <a:spcPct val="0"/>
              </a:spcBef>
              <a:spcAft>
                <a:spcPct val="0"/>
              </a:spcAft>
              <a:buFont typeface="Wingdings" panose="05000000000000000000" pitchFamily="2" charset="2"/>
              <a:buChar char="ü"/>
              <a:defRPr/>
            </a:pPr>
            <a:endParaRPr lang="ru-RU" sz="1108" kern="0" dirty="0">
              <a:solidFill>
                <a:srgbClr val="002060"/>
              </a:solidFill>
              <a:latin typeface="Arial" panose="020B0604020202020204" pitchFamily="34" charset="0"/>
              <a:cs typeface="Arial" panose="020B0604020202020204" pitchFamily="34" charset="0"/>
            </a:endParaRPr>
          </a:p>
          <a:p>
            <a:pPr marL="158265" indent="-158265" defTabSz="844083" fontAlgn="base">
              <a:spcBef>
                <a:spcPct val="0"/>
              </a:spcBef>
              <a:spcAft>
                <a:spcPct val="0"/>
              </a:spcAft>
              <a:buFont typeface="Wingdings" panose="05000000000000000000" pitchFamily="2" charset="2"/>
              <a:buChar char="ü"/>
              <a:defRPr/>
            </a:pPr>
            <a:r>
              <a:rPr lang="ru-RU" sz="1108" kern="0" dirty="0">
                <a:solidFill>
                  <a:srgbClr val="002060"/>
                </a:solidFill>
                <a:latin typeface="Arial" panose="020B0604020202020204" pitchFamily="34" charset="0"/>
                <a:cs typeface="Arial" panose="020B0604020202020204" pitchFamily="34" charset="0"/>
              </a:rPr>
              <a:t>на основании заявки субъекта РФ Фонд формирует проектную команду и организует ее обучение (требования по составу команды изложены в Положении об обучении) </a:t>
            </a:r>
          </a:p>
          <a:p>
            <a:pPr marL="158265" indent="-158265" defTabSz="844083" fontAlgn="base">
              <a:spcBef>
                <a:spcPct val="0"/>
              </a:spcBef>
              <a:spcAft>
                <a:spcPct val="0"/>
              </a:spcAft>
              <a:buFont typeface="Wingdings" panose="05000000000000000000" pitchFamily="2" charset="2"/>
              <a:buChar char="ü"/>
              <a:defRPr/>
            </a:pPr>
            <a:endParaRPr lang="ru-RU" sz="1108" kern="0" dirty="0">
              <a:solidFill>
                <a:srgbClr val="002060"/>
              </a:solidFill>
              <a:latin typeface="Arial" panose="020B0604020202020204" pitchFamily="34" charset="0"/>
              <a:cs typeface="Arial" panose="020B0604020202020204" pitchFamily="34" charset="0"/>
            </a:endParaRPr>
          </a:p>
          <a:p>
            <a:pPr marL="158265" indent="-158265" defTabSz="844083" fontAlgn="base">
              <a:spcBef>
                <a:spcPct val="0"/>
              </a:spcBef>
              <a:spcAft>
                <a:spcPct val="0"/>
              </a:spcAft>
              <a:buFont typeface="Wingdings" panose="05000000000000000000" pitchFamily="2" charset="2"/>
              <a:buChar char="ü"/>
              <a:defRPr/>
            </a:pPr>
            <a:endParaRPr lang="ru-RU" sz="1108" kern="0" dirty="0">
              <a:solidFill>
                <a:srgbClr val="002060"/>
              </a:solidFill>
              <a:latin typeface="Arial" panose="020B0604020202020204" pitchFamily="34" charset="0"/>
              <a:cs typeface="Arial" panose="020B0604020202020204" pitchFamily="34" charset="0"/>
            </a:endParaRPr>
          </a:p>
          <a:p>
            <a:pPr marL="158265" indent="-158265" defTabSz="844083" fontAlgn="base">
              <a:spcBef>
                <a:spcPct val="0"/>
              </a:spcBef>
              <a:spcAft>
                <a:spcPct val="0"/>
              </a:spcAft>
              <a:buFont typeface="Wingdings" panose="05000000000000000000" pitchFamily="2" charset="2"/>
              <a:buChar char="ü"/>
              <a:defRPr/>
            </a:pPr>
            <a:r>
              <a:rPr lang="ru-RU" sz="1108" kern="0" dirty="0">
                <a:solidFill>
                  <a:srgbClr val="002060"/>
                </a:solidFill>
                <a:latin typeface="Arial" panose="020B0604020202020204" pitchFamily="34" charset="0"/>
                <a:cs typeface="Arial" panose="020B0604020202020204" pitchFamily="34" charset="0"/>
              </a:rPr>
              <a:t>за счет средств Фонда финансируется обучение проектной команды из 5 человек</a:t>
            </a:r>
          </a:p>
          <a:p>
            <a:pPr defTabSz="844083" fontAlgn="base">
              <a:spcBef>
                <a:spcPct val="0"/>
              </a:spcBef>
              <a:spcAft>
                <a:spcPct val="0"/>
              </a:spcAft>
              <a:defRPr/>
            </a:pPr>
            <a:endParaRPr lang="ru-RU" sz="1108" b="1" kern="0" dirty="0">
              <a:solidFill>
                <a:prstClr val="black"/>
              </a:solidFill>
              <a:latin typeface="Arial" panose="020B0604020202020204" pitchFamily="34" charset="0"/>
              <a:cs typeface="Arial" panose="020B0604020202020204" pitchFamily="34" charset="0"/>
            </a:endParaRPr>
          </a:p>
          <a:p>
            <a:pPr algn="ctr" defTabSz="844083" fontAlgn="base">
              <a:spcBef>
                <a:spcPct val="0"/>
              </a:spcBef>
              <a:spcAft>
                <a:spcPct val="0"/>
              </a:spcAft>
              <a:defRPr/>
            </a:pPr>
            <a:endParaRPr lang="ru-RU" sz="1108" b="1" kern="0" dirty="0">
              <a:solidFill>
                <a:prstClr val="black"/>
              </a:solidFill>
              <a:latin typeface="Arial" panose="020B0604020202020204" pitchFamily="34" charset="0"/>
              <a:cs typeface="Arial" panose="020B0604020202020204" pitchFamily="34" charset="0"/>
            </a:endParaRPr>
          </a:p>
        </p:txBody>
      </p:sp>
      <p:sp>
        <p:nvSpPr>
          <p:cNvPr id="23" name="Скругленный прямоугольник 22"/>
          <p:cNvSpPr/>
          <p:nvPr/>
        </p:nvSpPr>
        <p:spPr>
          <a:xfrm>
            <a:off x="3440832" y="3281944"/>
            <a:ext cx="3236536" cy="2875663"/>
          </a:xfrm>
          <a:prstGeom prst="roundRect">
            <a:avLst/>
          </a:prstGeom>
          <a:solidFill>
            <a:sysClr val="window" lastClr="FFFFFF"/>
          </a:solidFill>
          <a:ln w="31750" cap="flat" cmpd="sng" algn="ctr">
            <a:solidFill>
              <a:schemeClr val="accent2"/>
            </a:solidFill>
            <a:prstDash val="solid"/>
            <a:miter lim="800000"/>
          </a:ln>
          <a:effectLst/>
        </p:spPr>
        <p:txBody>
          <a:bodyPr rtlCol="0" anchor="t"/>
          <a:lstStyle/>
          <a:p>
            <a:pPr algn="ctr" defTabSz="844083" fontAlgn="base">
              <a:spcBef>
                <a:spcPct val="0"/>
              </a:spcBef>
              <a:spcAft>
                <a:spcPct val="0"/>
              </a:spcAft>
              <a:defRPr/>
            </a:pPr>
            <a:r>
              <a:rPr lang="ru-RU" sz="1108" u="sng" kern="0" dirty="0">
                <a:solidFill>
                  <a:srgbClr val="002060"/>
                </a:solidFill>
                <a:latin typeface="Arial" panose="020B0604020202020204" pitchFamily="34" charset="0"/>
                <a:cs typeface="Arial" panose="020B0604020202020204" pitchFamily="34" charset="0"/>
              </a:rPr>
              <a:t>ПРОГРАММА ОБУЧЕНИЯ</a:t>
            </a:r>
          </a:p>
          <a:p>
            <a:pPr algn="ctr" defTabSz="844083" fontAlgn="base">
              <a:spcBef>
                <a:spcPct val="0"/>
              </a:spcBef>
              <a:spcAft>
                <a:spcPct val="0"/>
              </a:spcAft>
              <a:defRPr/>
            </a:pPr>
            <a:endParaRPr lang="ru-RU" sz="1108" kern="0" dirty="0">
              <a:solidFill>
                <a:srgbClr val="002060"/>
              </a:solidFill>
              <a:latin typeface="Arial" panose="020B0604020202020204" pitchFamily="34" charset="0"/>
              <a:cs typeface="Arial" panose="020B0604020202020204" pitchFamily="34" charset="0"/>
            </a:endParaRPr>
          </a:p>
          <a:p>
            <a:pPr algn="ctr" defTabSz="844083" fontAlgn="base">
              <a:spcBef>
                <a:spcPct val="0"/>
              </a:spcBef>
              <a:spcAft>
                <a:spcPct val="0"/>
              </a:spcAft>
              <a:defRPr/>
            </a:pPr>
            <a:r>
              <a:rPr lang="ru-RU" sz="1108" kern="0" dirty="0">
                <a:solidFill>
                  <a:srgbClr val="002060"/>
                </a:solidFill>
                <a:latin typeface="Arial" panose="020B0604020202020204" pitchFamily="34" charset="0"/>
                <a:cs typeface="Arial" panose="020B0604020202020204" pitchFamily="34" charset="0"/>
                <a:sym typeface="Helvetica Neue"/>
              </a:rPr>
              <a:t>Очно-заочная форма</a:t>
            </a:r>
          </a:p>
          <a:p>
            <a:pPr algn="ctr" defTabSz="844083" fontAlgn="base">
              <a:spcBef>
                <a:spcPct val="0"/>
              </a:spcBef>
              <a:spcAft>
                <a:spcPct val="0"/>
              </a:spcAft>
              <a:defRPr/>
            </a:pPr>
            <a:r>
              <a:rPr lang="ru-RU" sz="1108" kern="0" dirty="0">
                <a:solidFill>
                  <a:srgbClr val="002060"/>
                </a:solidFill>
                <a:latin typeface="Arial" panose="020B0604020202020204" pitchFamily="34" charset="0"/>
                <a:cs typeface="Arial" panose="020B0604020202020204" pitchFamily="34" charset="0"/>
                <a:sym typeface="Helvetica Neue"/>
              </a:rPr>
              <a:t>Модульный формат обучения</a:t>
            </a:r>
          </a:p>
          <a:p>
            <a:pPr algn="ctr" defTabSz="844083" fontAlgn="base">
              <a:spcBef>
                <a:spcPct val="0"/>
              </a:spcBef>
              <a:spcAft>
                <a:spcPct val="0"/>
              </a:spcAft>
              <a:defRPr/>
            </a:pPr>
            <a:r>
              <a:rPr lang="ru-RU" sz="1108" kern="0" dirty="0">
                <a:solidFill>
                  <a:srgbClr val="002060"/>
                </a:solidFill>
                <a:latin typeface="Arial" panose="020B0604020202020204" pitchFamily="34" charset="0"/>
                <a:cs typeface="Arial" panose="020B0604020202020204" pitchFamily="34" charset="0"/>
                <a:sym typeface="Helvetica Neue"/>
              </a:rPr>
              <a:t>Срок освоения – не менее 250 часов</a:t>
            </a:r>
          </a:p>
          <a:p>
            <a:pPr algn="ctr" defTabSz="844083" fontAlgn="base">
              <a:spcBef>
                <a:spcPct val="0"/>
              </a:spcBef>
              <a:spcAft>
                <a:spcPct val="0"/>
              </a:spcAft>
              <a:defRPr/>
            </a:pPr>
            <a:endParaRPr lang="ru-RU" sz="1108" kern="0" dirty="0">
              <a:solidFill>
                <a:srgbClr val="002060"/>
              </a:solidFill>
              <a:latin typeface="Arial" panose="020B0604020202020204" pitchFamily="34" charset="0"/>
              <a:cs typeface="Arial" panose="020B0604020202020204" pitchFamily="34" charset="0"/>
              <a:sym typeface="Helvetica Neue"/>
            </a:endParaRPr>
          </a:p>
          <a:p>
            <a:pPr algn="ctr" defTabSz="844083" fontAlgn="base">
              <a:spcBef>
                <a:spcPct val="0"/>
              </a:spcBef>
              <a:spcAft>
                <a:spcPct val="0"/>
              </a:spcAft>
              <a:defRPr/>
            </a:pPr>
            <a:r>
              <a:rPr lang="ru-RU" sz="1108" kern="0" dirty="0">
                <a:solidFill>
                  <a:srgbClr val="002060"/>
                </a:solidFill>
                <a:latin typeface="Arial" panose="020B0604020202020204" pitchFamily="34" charset="0"/>
                <a:cs typeface="Arial" panose="020B0604020202020204" pitchFamily="34" charset="0"/>
                <a:sym typeface="Helvetica Neue"/>
              </a:rPr>
              <a:t>По итогам обучения - выдача слушателям, успешно прошедшим итоговую аттестацию, документа установленного образца о профессиональной переподготовке по программе управления проектами развития моногородов</a:t>
            </a:r>
          </a:p>
        </p:txBody>
      </p:sp>
      <p:sp>
        <p:nvSpPr>
          <p:cNvPr id="25" name="Скругленный прямоугольник 24"/>
          <p:cNvSpPr/>
          <p:nvPr/>
        </p:nvSpPr>
        <p:spPr>
          <a:xfrm>
            <a:off x="1503142" y="1108395"/>
            <a:ext cx="7983571" cy="2203678"/>
          </a:xfrm>
          <a:prstGeom prst="round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ü"/>
            </a:pPr>
            <a:r>
              <a:rPr lang="ru-RU" sz="1200" dirty="0">
                <a:solidFill>
                  <a:srgbClr val="002060"/>
                </a:solidFill>
                <a:latin typeface="Arial" panose="020B0604020202020204" pitchFamily="34" charset="0"/>
                <a:cs typeface="Arial" panose="020B0604020202020204" pitchFamily="34" charset="0"/>
              </a:rPr>
              <a:t>создание единой команды по работе в моногороде, включение в данную работу всех заинтересованных сторон, в том числе представителей органов региональной власти и местного самоуправления, представителей бизнеса, осуществляющего свою деятельность на территории моногорода. </a:t>
            </a:r>
          </a:p>
          <a:p>
            <a:pPr marL="285750" indent="-285750" algn="just">
              <a:buFont typeface="Wingdings" panose="05000000000000000000" pitchFamily="2" charset="2"/>
              <a:buChar char="ü"/>
            </a:pPr>
            <a:endParaRPr lang="ru-RU" sz="1200" dirty="0">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ru-RU" sz="1200" dirty="0">
                <a:solidFill>
                  <a:srgbClr val="002060"/>
                </a:solidFill>
                <a:latin typeface="Arial" panose="020B0604020202020204" pitchFamily="34" charset="0"/>
                <a:cs typeface="Arial" panose="020B0604020202020204" pitchFamily="34" charset="0"/>
              </a:rPr>
              <a:t>развитие межведомственного взаимодействия, управленческих и проектных компетенций.</a:t>
            </a:r>
          </a:p>
          <a:p>
            <a:pPr marL="285750" indent="-285750" algn="just">
              <a:buFont typeface="Wingdings" panose="05000000000000000000" pitchFamily="2" charset="2"/>
              <a:buChar char="ü"/>
            </a:pPr>
            <a:endParaRPr lang="ru-RU" sz="1200" dirty="0">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ru-RU" sz="1200" dirty="0">
                <a:solidFill>
                  <a:srgbClr val="002060"/>
                </a:solidFill>
                <a:latin typeface="Arial" panose="020B0604020202020204" pitchFamily="34" charset="0"/>
                <a:cs typeface="Arial" panose="020B0604020202020204" pitchFamily="34" charset="0"/>
              </a:rPr>
              <a:t>планирования и реализация мероприятий, направленных на развитие моногорода, диверсификацию экономики, создание рабочих мест и привлечение инвестиций, в том числе с учетом лучших российских и зарубежных практик.</a:t>
            </a:r>
          </a:p>
        </p:txBody>
      </p:sp>
      <p:sp>
        <p:nvSpPr>
          <p:cNvPr id="9" name="Скругленный прямоугольник 8"/>
          <p:cNvSpPr/>
          <p:nvPr/>
        </p:nvSpPr>
        <p:spPr>
          <a:xfrm>
            <a:off x="128464" y="1232756"/>
            <a:ext cx="1485109" cy="1823001"/>
          </a:xfrm>
          <a:prstGeom prst="roundRect">
            <a:avLst/>
          </a:prstGeom>
          <a:solidFill>
            <a:srgbClr val="0085CD"/>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b="1" dirty="0">
                <a:solidFill>
                  <a:schemeClr val="bg1"/>
                </a:solidFill>
                <a:latin typeface="Arial" panose="020B0604020202020204" pitchFamily="34" charset="0"/>
                <a:cs typeface="Arial" panose="020B0604020202020204" pitchFamily="34" charset="0"/>
              </a:rPr>
              <a:t>Цель формирования и обучения проектных команд</a:t>
            </a:r>
            <a:endParaRPr lang="ru-RU" sz="1200" b="1" dirty="0">
              <a:solidFill>
                <a:schemeClr val="bg1"/>
              </a:solidFill>
              <a:latin typeface="Arial" panose="020B0604020202020204" pitchFamily="34" charset="0"/>
              <a:cs typeface="Arial" panose="020B0604020202020204" pitchFamily="34" charset="0"/>
            </a:endParaRPr>
          </a:p>
        </p:txBody>
      </p:sp>
      <p:sp>
        <p:nvSpPr>
          <p:cNvPr id="11" name="Скругленный прямоугольник 10"/>
          <p:cNvSpPr/>
          <p:nvPr/>
        </p:nvSpPr>
        <p:spPr>
          <a:xfrm>
            <a:off x="6753200" y="3281945"/>
            <a:ext cx="3028160" cy="2875663"/>
          </a:xfrm>
          <a:prstGeom prst="roundRect">
            <a:avLst/>
          </a:prstGeom>
          <a:solidFill>
            <a:sysClr val="window" lastClr="FFFFFF"/>
          </a:solidFill>
          <a:ln w="31750" cap="flat" cmpd="sng" algn="ctr">
            <a:solidFill>
              <a:schemeClr val="accent2"/>
            </a:solidFill>
            <a:prstDash val="solid"/>
            <a:miter lim="800000"/>
          </a:ln>
          <a:effectLst/>
        </p:spPr>
        <p:txBody>
          <a:bodyPr rtlCol="0" anchor="t"/>
          <a:lstStyle/>
          <a:p>
            <a:pPr algn="ctr" defTabSz="844083" fontAlgn="base">
              <a:spcBef>
                <a:spcPct val="0"/>
              </a:spcBef>
              <a:spcAft>
                <a:spcPct val="0"/>
              </a:spcAft>
              <a:defRPr/>
            </a:pPr>
            <a:r>
              <a:rPr lang="ru-RU" sz="1108" u="sng" kern="0" dirty="0">
                <a:solidFill>
                  <a:srgbClr val="002060"/>
                </a:solidFill>
                <a:latin typeface="Arial" panose="020B0604020202020204" pitchFamily="34" charset="0"/>
                <a:cs typeface="Arial" panose="020B0604020202020204" pitchFamily="34" charset="0"/>
              </a:rPr>
              <a:t>РЕЗУЛЬТАТЫ</a:t>
            </a:r>
          </a:p>
          <a:p>
            <a:pPr algn="ctr" defTabSz="844083" fontAlgn="base">
              <a:spcBef>
                <a:spcPct val="0"/>
              </a:spcBef>
              <a:spcAft>
                <a:spcPct val="0"/>
              </a:spcAft>
              <a:defRPr/>
            </a:pPr>
            <a:endParaRPr lang="ru-RU" sz="1108" u="sng" kern="0" dirty="0">
              <a:solidFill>
                <a:srgbClr val="002060"/>
              </a:solidFill>
              <a:latin typeface="Arial" panose="020B0604020202020204" pitchFamily="34" charset="0"/>
              <a:cs typeface="Arial" panose="020B0604020202020204" pitchFamily="34" charset="0"/>
            </a:endParaRPr>
          </a:p>
          <a:p>
            <a:pPr marL="171450" indent="-171450" algn="just" defTabSz="844083" fontAlgn="base">
              <a:spcBef>
                <a:spcPct val="0"/>
              </a:spcBef>
              <a:spcAft>
                <a:spcPct val="0"/>
              </a:spcAft>
              <a:buFont typeface="Wingdings" panose="05000000000000000000" pitchFamily="2" charset="2"/>
              <a:buChar char="ü"/>
              <a:defRPr/>
            </a:pPr>
            <a:r>
              <a:rPr lang="ru-RU" sz="1108" kern="0" dirty="0">
                <a:solidFill>
                  <a:srgbClr val="002060"/>
                </a:solidFill>
                <a:latin typeface="Arial" panose="020B0604020202020204" pitchFamily="34" charset="0"/>
                <a:cs typeface="Arial" panose="020B0604020202020204" pitchFamily="34" charset="0"/>
              </a:rPr>
              <a:t>В 2015 - 2016 году обучение прошли 93 проектных команд </a:t>
            </a:r>
            <a:endParaRPr lang="en-US" sz="1108" kern="0" dirty="0">
              <a:solidFill>
                <a:srgbClr val="002060"/>
              </a:solidFill>
              <a:latin typeface="Arial" panose="020B0604020202020204" pitchFamily="34" charset="0"/>
              <a:cs typeface="Arial" panose="020B0604020202020204" pitchFamily="34" charset="0"/>
            </a:endParaRPr>
          </a:p>
          <a:p>
            <a:pPr marL="171450" indent="-171450" algn="just" defTabSz="844083" fontAlgn="base">
              <a:spcBef>
                <a:spcPct val="0"/>
              </a:spcBef>
              <a:spcAft>
                <a:spcPct val="0"/>
              </a:spcAft>
              <a:buFont typeface="Wingdings" panose="05000000000000000000" pitchFamily="2" charset="2"/>
              <a:buChar char="ü"/>
              <a:defRPr/>
            </a:pPr>
            <a:endParaRPr lang="en-US" sz="1108" kern="0" dirty="0">
              <a:solidFill>
                <a:srgbClr val="002060"/>
              </a:solidFill>
              <a:latin typeface="Arial" panose="020B0604020202020204" pitchFamily="34" charset="0"/>
              <a:cs typeface="Arial" panose="020B0604020202020204" pitchFamily="34" charset="0"/>
            </a:endParaRPr>
          </a:p>
          <a:p>
            <a:pPr marL="171450" indent="-171450" algn="just" defTabSz="844083" fontAlgn="base">
              <a:spcBef>
                <a:spcPct val="0"/>
              </a:spcBef>
              <a:spcAft>
                <a:spcPct val="0"/>
              </a:spcAft>
              <a:buFont typeface="Wingdings" panose="05000000000000000000" pitchFamily="2" charset="2"/>
              <a:buChar char="ü"/>
              <a:defRPr/>
            </a:pPr>
            <a:r>
              <a:rPr lang="ru-RU" sz="1108" kern="0" dirty="0">
                <a:solidFill>
                  <a:srgbClr val="002060"/>
                </a:solidFill>
                <a:latin typeface="Arial" panose="020B0604020202020204" pitchFamily="34" charset="0"/>
                <a:cs typeface="Arial" panose="020B0604020202020204" pitchFamily="34" charset="0"/>
              </a:rPr>
              <a:t>226 проектных команд пройдут обучение в 2017г</a:t>
            </a:r>
          </a:p>
          <a:p>
            <a:pPr marL="171450" indent="-171450" algn="just" defTabSz="844083" fontAlgn="base">
              <a:spcBef>
                <a:spcPct val="0"/>
              </a:spcBef>
              <a:spcAft>
                <a:spcPct val="0"/>
              </a:spcAft>
              <a:buFont typeface="Wingdings" panose="05000000000000000000" pitchFamily="2" charset="2"/>
              <a:buChar char="ü"/>
              <a:defRPr/>
            </a:pPr>
            <a:endParaRPr lang="ru-RU" sz="1108" kern="0" dirty="0">
              <a:solidFill>
                <a:srgbClr val="002060"/>
              </a:solidFill>
              <a:latin typeface="Arial" panose="020B0604020202020204" pitchFamily="34" charset="0"/>
              <a:cs typeface="Arial" panose="020B0604020202020204" pitchFamily="34" charset="0"/>
            </a:endParaRPr>
          </a:p>
          <a:p>
            <a:pPr algn="ctr" defTabSz="844083" fontAlgn="base">
              <a:spcBef>
                <a:spcPct val="0"/>
              </a:spcBef>
              <a:spcAft>
                <a:spcPct val="0"/>
              </a:spcAft>
              <a:defRPr/>
            </a:pPr>
            <a:endParaRPr lang="ru-RU" sz="1108" kern="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73614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Прямоугольник 21"/>
          <p:cNvSpPr/>
          <p:nvPr/>
        </p:nvSpPr>
        <p:spPr>
          <a:xfrm>
            <a:off x="4700971" y="4620007"/>
            <a:ext cx="4955841" cy="1653309"/>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7329264" y="1371526"/>
            <a:ext cx="1809847" cy="884709"/>
          </a:xfrm>
          <a:prstGeom prst="roundRect">
            <a:avLst/>
          </a:prstGeom>
          <a:solidFill>
            <a:sysClr val="window" lastClr="FFFFFF"/>
          </a:solidFill>
          <a:ln w="31750" cap="flat" cmpd="sng" algn="ctr">
            <a:solidFill>
              <a:schemeClr val="accent2"/>
            </a:solidFill>
            <a:prstDash val="solid"/>
            <a:miter lim="800000"/>
          </a:ln>
          <a:effectLst/>
        </p:spPr>
        <p:txBody>
          <a:bodyPr rtlCol="0" anchor="t"/>
          <a:lstStyle/>
          <a:p>
            <a:pPr algn="ctr" defTabSz="844083" fontAlgn="base">
              <a:spcBef>
                <a:spcPct val="0"/>
              </a:spcBef>
              <a:spcAft>
                <a:spcPct val="0"/>
              </a:spcAft>
              <a:defRPr/>
            </a:pPr>
            <a:r>
              <a:rPr lang="ru-RU" sz="1108" b="1" kern="0" dirty="0">
                <a:solidFill>
                  <a:prstClr val="black"/>
                </a:solidFill>
                <a:latin typeface="Arial" panose="020B0604020202020204" pitchFamily="34" charset="0"/>
                <a:cs typeface="Arial" panose="020B0604020202020204" pitchFamily="34" charset="0"/>
              </a:rPr>
              <a:t>Нефинансовые меры поддержки инвестиционных проектов</a:t>
            </a:r>
          </a:p>
        </p:txBody>
      </p:sp>
      <p:sp>
        <p:nvSpPr>
          <p:cNvPr id="7" name="Скругленный прямоугольник 6"/>
          <p:cNvSpPr/>
          <p:nvPr/>
        </p:nvSpPr>
        <p:spPr>
          <a:xfrm>
            <a:off x="5253143" y="1371526"/>
            <a:ext cx="1808932" cy="876599"/>
          </a:xfrm>
          <a:prstGeom prst="roundRect">
            <a:avLst/>
          </a:prstGeom>
          <a:solidFill>
            <a:sysClr val="window" lastClr="FFFFFF"/>
          </a:solidFill>
          <a:ln w="31750" cap="flat" cmpd="sng" algn="ctr">
            <a:solidFill>
              <a:schemeClr val="accent2"/>
            </a:solidFill>
            <a:prstDash val="solid"/>
            <a:miter lim="800000"/>
          </a:ln>
          <a:effectLst/>
        </p:spPr>
        <p:txBody>
          <a:bodyPr rtlCol="0" anchor="t"/>
          <a:lstStyle/>
          <a:p>
            <a:pPr algn="ctr" defTabSz="844083" fontAlgn="base">
              <a:spcBef>
                <a:spcPct val="0"/>
              </a:spcBef>
              <a:spcAft>
                <a:spcPct val="0"/>
              </a:spcAft>
              <a:defRPr/>
            </a:pPr>
            <a:r>
              <a:rPr lang="ru-RU" sz="1108" b="1" kern="0" dirty="0">
                <a:solidFill>
                  <a:prstClr val="black"/>
                </a:solidFill>
                <a:latin typeface="Arial" panose="020B0604020202020204" pitchFamily="34" charset="0"/>
                <a:cs typeface="Arial" panose="020B0604020202020204" pitchFamily="34" charset="0"/>
              </a:rPr>
              <a:t>Финансовые меры поддержки инвестиционных проектов</a:t>
            </a:r>
          </a:p>
        </p:txBody>
      </p:sp>
      <p:sp>
        <p:nvSpPr>
          <p:cNvPr id="2" name="Заголовок 1"/>
          <p:cNvSpPr>
            <a:spLocks noGrp="1"/>
          </p:cNvSpPr>
          <p:nvPr>
            <p:ph type="title"/>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ru-RU" dirty="0">
                <a:solidFill>
                  <a:schemeClr val="accent2">
                    <a:lumMod val="50000"/>
                  </a:schemeClr>
                </a:solidFill>
                <a:latin typeface="Arial" panose="020B0604020202020204" pitchFamily="34" charset="0"/>
                <a:ea typeface="Tahoma" panose="020B0604030504040204" pitchFamily="34" charset="0"/>
                <a:cs typeface="Arial" panose="020B0604020202020204" pitchFamily="34" charset="0"/>
              </a:rPr>
              <a:t>Выполнение функций проектного офиса </a:t>
            </a:r>
            <a:br>
              <a:rPr lang="ru-RU" dirty="0">
                <a:solidFill>
                  <a:schemeClr val="accent2">
                    <a:lumMod val="50000"/>
                  </a:schemeClr>
                </a:solidFill>
                <a:latin typeface="Arial" panose="020B0604020202020204" pitchFamily="34" charset="0"/>
                <a:ea typeface="Tahoma" panose="020B0604030504040204" pitchFamily="34" charset="0"/>
                <a:cs typeface="Arial" panose="020B0604020202020204" pitchFamily="34" charset="0"/>
              </a:rPr>
            </a:br>
            <a:r>
              <a:rPr lang="ru-RU" dirty="0">
                <a:solidFill>
                  <a:schemeClr val="accent2">
                    <a:lumMod val="50000"/>
                  </a:schemeClr>
                </a:solidFill>
                <a:latin typeface="Arial" panose="020B0604020202020204" pitchFamily="34" charset="0"/>
                <a:ea typeface="Tahoma" panose="020B0604030504040204" pitchFamily="34" charset="0"/>
                <a:cs typeface="Arial" panose="020B0604020202020204" pitchFamily="34" charset="0"/>
              </a:rPr>
              <a:t>по проектам развития моногородов</a:t>
            </a:r>
            <a:br>
              <a:rPr lang="ru-RU" dirty="0">
                <a:solidFill>
                  <a:schemeClr val="accent2">
                    <a:lumMod val="50000"/>
                  </a:schemeClr>
                </a:solidFill>
                <a:latin typeface="Arial" panose="020B0604020202020204" pitchFamily="34" charset="0"/>
                <a:ea typeface="Tahoma" panose="020B0604030504040204" pitchFamily="34" charset="0"/>
                <a:cs typeface="Arial" panose="020B0604020202020204" pitchFamily="34" charset="0"/>
              </a:rPr>
            </a:br>
            <a:r>
              <a:rPr lang="ru-RU" dirty="0">
                <a:solidFill>
                  <a:schemeClr val="accent2">
                    <a:lumMod val="50000"/>
                  </a:schemeClr>
                </a:solidFill>
                <a:latin typeface="Arial" panose="020B0604020202020204" pitchFamily="34" charset="0"/>
                <a:ea typeface="Tahoma" panose="020B0604030504040204" pitchFamily="34" charset="0"/>
                <a:cs typeface="Arial" panose="020B0604020202020204" pitchFamily="34" charset="0"/>
              </a:rPr>
              <a:t/>
            </a:r>
            <a:br>
              <a:rPr lang="ru-RU" dirty="0">
                <a:solidFill>
                  <a:schemeClr val="accent2">
                    <a:lumMod val="50000"/>
                  </a:schemeClr>
                </a:solidFill>
                <a:latin typeface="Arial" panose="020B0604020202020204" pitchFamily="34" charset="0"/>
                <a:ea typeface="Tahoma" panose="020B0604030504040204" pitchFamily="34" charset="0"/>
                <a:cs typeface="Arial" panose="020B0604020202020204" pitchFamily="34" charset="0"/>
              </a:rPr>
            </a:br>
            <a:endParaRPr lang="ru-RU" dirty="0">
              <a:solidFill>
                <a:schemeClr val="accent2">
                  <a:lumMod val="50000"/>
                </a:schemeClr>
              </a:solidFill>
              <a:latin typeface="Arial" panose="020B0604020202020204" pitchFamily="34" charset="0"/>
              <a:ea typeface="Tahoma" panose="020B0604030504040204" pitchFamily="34" charset="0"/>
              <a:cs typeface="Arial" panose="020B0604020202020204" pitchFamily="34" charset="0"/>
            </a:endParaRPr>
          </a:p>
        </p:txBody>
      </p:sp>
      <p:sp>
        <p:nvSpPr>
          <p:cNvPr id="4" name="Номер слайда 3"/>
          <p:cNvSpPr>
            <a:spLocks noGrp="1"/>
          </p:cNvSpPr>
          <p:nvPr>
            <p:ph type="sldNum" sz="quarter" idx="17"/>
          </p:nvPr>
        </p:nvSpPr>
        <p:spPr/>
        <p:txBody>
          <a:bodyPr/>
          <a:lstStyle/>
          <a:p>
            <a:pPr>
              <a:defRPr/>
            </a:pPr>
            <a:fld id="{A579CE93-32AB-4912-98B9-47BE1E5E5C16}" type="slidenum">
              <a:rPr lang="ru-RU" smtClean="0">
                <a:solidFill>
                  <a:srgbClr val="0085CD"/>
                </a:solidFill>
              </a:rPr>
              <a:pPr>
                <a:defRPr/>
              </a:pPr>
              <a:t>11</a:t>
            </a:fld>
            <a:endParaRPr lang="ru-RU" dirty="0">
              <a:solidFill>
                <a:srgbClr val="0085CD"/>
              </a:solidFill>
            </a:endParaRPr>
          </a:p>
        </p:txBody>
      </p:sp>
      <p:sp>
        <p:nvSpPr>
          <p:cNvPr id="10" name="Скругленный прямоугольник 9"/>
          <p:cNvSpPr/>
          <p:nvPr/>
        </p:nvSpPr>
        <p:spPr>
          <a:xfrm>
            <a:off x="344488" y="1125539"/>
            <a:ext cx="4212468" cy="4823741"/>
          </a:xfrm>
          <a:prstGeom prst="round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1400" dirty="0">
              <a:solidFill>
                <a:srgbClr val="002060"/>
              </a:solidFill>
              <a:latin typeface="Arial" panose="020B0604020202020204" pitchFamily="34" charset="0"/>
              <a:cs typeface="Arial" panose="020B0604020202020204" pitchFamily="34" charset="0"/>
            </a:endParaRPr>
          </a:p>
          <a:p>
            <a:r>
              <a:rPr lang="ru-RU" sz="1400" b="1" dirty="0">
                <a:solidFill>
                  <a:schemeClr val="accent1"/>
                </a:solidFill>
                <a:latin typeface="Arial" panose="020B0604020202020204" pitchFamily="34" charset="0"/>
                <a:cs typeface="Arial" panose="020B0604020202020204" pitchFamily="34" charset="0"/>
              </a:rPr>
              <a:t>В соответствии с Единым перечнем мер поддержки моногородов, разработанным Минэкономразвития России, определены </a:t>
            </a:r>
            <a:r>
              <a:rPr lang="en-US" sz="1400" b="1" dirty="0">
                <a:solidFill>
                  <a:schemeClr val="accent1"/>
                </a:solidFill>
                <a:latin typeface="Arial" panose="020B0604020202020204" pitchFamily="34" charset="0"/>
                <a:cs typeface="Arial" panose="020B0604020202020204" pitchFamily="34" charset="0"/>
              </a:rPr>
              <a:t>106 </a:t>
            </a:r>
            <a:r>
              <a:rPr lang="ru-RU" sz="1400" b="1" dirty="0">
                <a:solidFill>
                  <a:schemeClr val="accent1"/>
                </a:solidFill>
                <a:latin typeface="Arial" panose="020B0604020202020204" pitchFamily="34" charset="0"/>
                <a:cs typeface="Arial" panose="020B0604020202020204" pitchFamily="34" charset="0"/>
              </a:rPr>
              <a:t>мер поддержки, которые могут быть распространены на проекты развития в моногородах.</a:t>
            </a:r>
          </a:p>
          <a:p>
            <a:endParaRPr lang="ru-RU" sz="1400" dirty="0">
              <a:solidFill>
                <a:srgbClr val="002060"/>
              </a:solidFill>
              <a:latin typeface="Arial" panose="020B0604020202020204" pitchFamily="34" charset="0"/>
              <a:cs typeface="Arial" panose="020B0604020202020204" pitchFamily="34" charset="0"/>
            </a:endParaRPr>
          </a:p>
          <a:p>
            <a:r>
              <a:rPr lang="ru-RU" sz="1400" dirty="0">
                <a:solidFill>
                  <a:srgbClr val="002060"/>
                </a:solidFill>
                <a:latin typeface="Arial" panose="020B0604020202020204" pitchFamily="34" charset="0"/>
                <a:cs typeface="Arial" panose="020B0604020202020204" pitchFamily="34" charset="0"/>
              </a:rPr>
              <a:t>Для содействия органам местного самоуправления и региональным органам исполнительной власти в привлечении необходимых мер поддержки и внедрении проектного управления для повышения эффективности реализации проектов развития моногородов создан </a:t>
            </a:r>
            <a:r>
              <a:rPr lang="ru-RU" sz="1400" b="1" dirty="0">
                <a:solidFill>
                  <a:srgbClr val="002060"/>
                </a:solidFill>
                <a:latin typeface="Arial" panose="020B0604020202020204" pitchFamily="34" charset="0"/>
                <a:cs typeface="Arial" panose="020B0604020202020204" pitchFamily="34" charset="0"/>
              </a:rPr>
              <a:t>проектный офис Фонда</a:t>
            </a:r>
            <a:r>
              <a:rPr lang="ru-RU" sz="1400" dirty="0">
                <a:solidFill>
                  <a:srgbClr val="002060"/>
                </a:solidFill>
                <a:latin typeface="Arial" panose="020B0604020202020204" pitchFamily="34" charset="0"/>
                <a:cs typeface="Arial" panose="020B0604020202020204" pitchFamily="34" charset="0"/>
              </a:rPr>
              <a:t>.</a:t>
            </a:r>
          </a:p>
          <a:p>
            <a:endParaRPr lang="ru-RU" sz="1400" dirty="0">
              <a:solidFill>
                <a:srgbClr val="002060"/>
              </a:solidFill>
              <a:latin typeface="Arial" panose="020B0604020202020204" pitchFamily="34" charset="0"/>
              <a:cs typeface="Arial" panose="020B0604020202020204" pitchFamily="34" charset="0"/>
            </a:endParaRPr>
          </a:p>
          <a:p>
            <a:r>
              <a:rPr lang="ru-RU" sz="1400" dirty="0">
                <a:solidFill>
                  <a:srgbClr val="002060"/>
                </a:solidFill>
                <a:latin typeface="Arial" panose="020B0604020202020204" pitchFamily="34" charset="0"/>
                <a:cs typeface="Arial" panose="020B0604020202020204" pitchFamily="34" charset="0"/>
              </a:rPr>
              <a:t>Основным инструментом развития моногорода в рамках проектного подхода определена – </a:t>
            </a:r>
            <a:r>
              <a:rPr lang="ru-RU" sz="1400" b="1" dirty="0">
                <a:solidFill>
                  <a:srgbClr val="002060"/>
                </a:solidFill>
                <a:latin typeface="Arial" panose="020B0604020202020204" pitchFamily="34" charset="0"/>
                <a:cs typeface="Arial" panose="020B0604020202020204" pitchFamily="34" charset="0"/>
              </a:rPr>
              <a:t>программа развития моногорода</a:t>
            </a:r>
            <a:r>
              <a:rPr lang="ru-RU" sz="1400" dirty="0">
                <a:solidFill>
                  <a:srgbClr val="002060"/>
                </a:solidFill>
                <a:latin typeface="Arial" panose="020B0604020202020204" pitchFamily="34" charset="0"/>
                <a:cs typeface="Arial" panose="020B0604020202020204" pitchFamily="34" charset="0"/>
              </a:rPr>
              <a:t>.</a:t>
            </a:r>
          </a:p>
        </p:txBody>
      </p:sp>
      <p:sp>
        <p:nvSpPr>
          <p:cNvPr id="8" name="Скругленный прямоугольник 7"/>
          <p:cNvSpPr/>
          <p:nvPr/>
        </p:nvSpPr>
        <p:spPr>
          <a:xfrm>
            <a:off x="5273108" y="2419022"/>
            <a:ext cx="1808932" cy="813678"/>
          </a:xfrm>
          <a:prstGeom prst="roundRect">
            <a:avLst/>
          </a:prstGeom>
          <a:solidFill>
            <a:sysClr val="window" lastClr="FFFFFF"/>
          </a:solidFill>
          <a:ln w="31750" cap="flat" cmpd="sng" algn="ctr">
            <a:solidFill>
              <a:schemeClr val="accent2"/>
            </a:solidFill>
            <a:prstDash val="solid"/>
            <a:miter lim="800000"/>
          </a:ln>
          <a:effectLst/>
        </p:spPr>
        <p:txBody>
          <a:bodyPr rtlCol="0" anchor="t"/>
          <a:lstStyle/>
          <a:p>
            <a:pPr algn="ctr" defTabSz="844083" fontAlgn="base">
              <a:spcBef>
                <a:spcPct val="0"/>
              </a:spcBef>
              <a:spcAft>
                <a:spcPct val="0"/>
              </a:spcAft>
              <a:defRPr/>
            </a:pPr>
            <a:r>
              <a:rPr lang="ru-RU" sz="1108" b="1" kern="0" dirty="0">
                <a:solidFill>
                  <a:prstClr val="black"/>
                </a:solidFill>
                <a:latin typeface="Arial" panose="020B0604020202020204" pitchFamily="34" charset="0"/>
                <a:cs typeface="Arial" panose="020B0604020202020204" pitchFamily="34" charset="0"/>
              </a:rPr>
              <a:t>Определение потенциальных инвестиционных ниш</a:t>
            </a:r>
          </a:p>
        </p:txBody>
      </p:sp>
      <p:sp>
        <p:nvSpPr>
          <p:cNvPr id="9" name="Скругленный прямоугольник 8"/>
          <p:cNvSpPr/>
          <p:nvPr/>
        </p:nvSpPr>
        <p:spPr>
          <a:xfrm>
            <a:off x="7329264" y="2414393"/>
            <a:ext cx="1809847" cy="811680"/>
          </a:xfrm>
          <a:prstGeom prst="roundRect">
            <a:avLst/>
          </a:prstGeom>
          <a:solidFill>
            <a:sysClr val="window" lastClr="FFFFFF"/>
          </a:solidFill>
          <a:ln w="31750" cap="flat" cmpd="sng" algn="ctr">
            <a:solidFill>
              <a:schemeClr val="accent2"/>
            </a:solidFill>
            <a:prstDash val="solid"/>
            <a:miter lim="800000"/>
          </a:ln>
          <a:effectLst/>
        </p:spPr>
        <p:txBody>
          <a:bodyPr rtlCol="0" anchor="t"/>
          <a:lstStyle/>
          <a:p>
            <a:pPr algn="ctr" defTabSz="844083" fontAlgn="base">
              <a:spcBef>
                <a:spcPct val="0"/>
              </a:spcBef>
              <a:spcAft>
                <a:spcPct val="0"/>
              </a:spcAft>
              <a:defRPr/>
            </a:pPr>
            <a:r>
              <a:rPr lang="ru-RU" sz="1108" b="1" kern="0" dirty="0">
                <a:solidFill>
                  <a:prstClr val="black"/>
                </a:solidFill>
                <a:latin typeface="Arial" panose="020B0604020202020204" pitchFamily="34" charset="0"/>
                <a:cs typeface="Arial" panose="020B0604020202020204" pitchFamily="34" charset="0"/>
              </a:rPr>
              <a:t>Содействие улучшению инвестиционного климата</a:t>
            </a:r>
          </a:p>
        </p:txBody>
      </p:sp>
      <p:sp>
        <p:nvSpPr>
          <p:cNvPr id="11" name="Прямоугольник 10"/>
          <p:cNvSpPr/>
          <p:nvPr/>
        </p:nvSpPr>
        <p:spPr>
          <a:xfrm>
            <a:off x="4872124" y="5657648"/>
            <a:ext cx="2194703" cy="44123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t>Проекты по развитию городской среды</a:t>
            </a:r>
          </a:p>
        </p:txBody>
      </p:sp>
      <p:sp>
        <p:nvSpPr>
          <p:cNvPr id="12" name="Прямоугольник 11"/>
          <p:cNvSpPr/>
          <p:nvPr/>
        </p:nvSpPr>
        <p:spPr>
          <a:xfrm>
            <a:off x="5273108" y="3933750"/>
            <a:ext cx="4038128" cy="49892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t>Проекты программы развития моногорода, направленные на содействие бизнесу</a:t>
            </a:r>
          </a:p>
        </p:txBody>
      </p:sp>
      <p:sp>
        <p:nvSpPr>
          <p:cNvPr id="14" name="Прямоугольник 13"/>
          <p:cNvSpPr/>
          <p:nvPr/>
        </p:nvSpPr>
        <p:spPr>
          <a:xfrm>
            <a:off x="4867372" y="5033105"/>
            <a:ext cx="2194703" cy="44562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t>Проекты по развитию социальной инфраструктуры</a:t>
            </a:r>
          </a:p>
        </p:txBody>
      </p:sp>
      <p:sp>
        <p:nvSpPr>
          <p:cNvPr id="15" name="Прямоугольник 14"/>
          <p:cNvSpPr/>
          <p:nvPr/>
        </p:nvSpPr>
        <p:spPr>
          <a:xfrm>
            <a:off x="7260519" y="5035298"/>
            <a:ext cx="2256213" cy="44123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t>Проекты по развитию коммунальной инфраструктуры</a:t>
            </a:r>
          </a:p>
        </p:txBody>
      </p:sp>
      <p:sp>
        <p:nvSpPr>
          <p:cNvPr id="16" name="Прямоугольник 15"/>
          <p:cNvSpPr/>
          <p:nvPr/>
        </p:nvSpPr>
        <p:spPr>
          <a:xfrm>
            <a:off x="7260519" y="5657648"/>
            <a:ext cx="2256213" cy="44123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t>Проекты по развитию транспортной инфраструктуры</a:t>
            </a:r>
          </a:p>
        </p:txBody>
      </p:sp>
      <p:sp>
        <p:nvSpPr>
          <p:cNvPr id="20" name="Прямоугольник 19"/>
          <p:cNvSpPr/>
          <p:nvPr/>
        </p:nvSpPr>
        <p:spPr>
          <a:xfrm>
            <a:off x="5023549" y="1247946"/>
            <a:ext cx="4361153" cy="2173003"/>
          </a:xfrm>
          <a:prstGeom prst="rect">
            <a:avLst/>
          </a:prstGeom>
          <a:solidFill>
            <a:schemeClr val="accent1">
              <a:alpha val="0"/>
            </a:schemeClr>
          </a:solidFill>
          <a:ln w="31750">
            <a:solidFill>
              <a:schemeClr val="accent4">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трелка вниз 20"/>
          <p:cNvSpPr/>
          <p:nvPr/>
        </p:nvSpPr>
        <p:spPr>
          <a:xfrm>
            <a:off x="6292091" y="3512397"/>
            <a:ext cx="1824068" cy="372427"/>
          </a:xfrm>
          <a:prstGeom prst="downArrow">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22"/>
          <p:cNvSpPr txBox="1"/>
          <p:nvPr/>
        </p:nvSpPr>
        <p:spPr>
          <a:xfrm>
            <a:off x="4836083" y="4675412"/>
            <a:ext cx="3783514" cy="276999"/>
          </a:xfrm>
          <a:prstGeom prst="rect">
            <a:avLst/>
          </a:prstGeom>
          <a:noFill/>
        </p:spPr>
        <p:txBody>
          <a:bodyPr wrap="square" rtlCol="0">
            <a:spAutoFit/>
          </a:bodyPr>
          <a:lstStyle/>
          <a:p>
            <a:r>
              <a:rPr lang="ru-RU" sz="1200" dirty="0">
                <a:solidFill>
                  <a:schemeClr val="bg1">
                    <a:lumMod val="50000"/>
                  </a:schemeClr>
                </a:solidFill>
              </a:rPr>
              <a:t>Другие проекты программы развития моногорода</a:t>
            </a:r>
          </a:p>
        </p:txBody>
      </p:sp>
    </p:spTree>
    <p:extLst>
      <p:ext uri="{BB962C8B-B14F-4D97-AF65-F5344CB8AC3E}">
        <p14:creationId xmlns:p14="http://schemas.microsoft.com/office/powerpoint/2010/main" val="861707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mn-lt"/>
              </a:rPr>
              <a:t>ТЕРРИТОРИИ ОПЕРЕЖАЮЩЕГО РАЗВИТИЯ</a:t>
            </a:r>
          </a:p>
        </p:txBody>
      </p:sp>
      <p:sp>
        <p:nvSpPr>
          <p:cNvPr id="3" name="Номер слайда 2"/>
          <p:cNvSpPr>
            <a:spLocks noGrp="1"/>
          </p:cNvSpPr>
          <p:nvPr>
            <p:ph type="sldNum" sz="quarter" idx="17"/>
          </p:nvPr>
        </p:nvSpPr>
        <p:spPr>
          <a:xfrm>
            <a:off x="8877436" y="6531473"/>
            <a:ext cx="858177" cy="215900"/>
          </a:xfrm>
        </p:spPr>
        <p:txBody>
          <a:bodyPr/>
          <a:lstStyle/>
          <a:p>
            <a:pPr>
              <a:defRPr/>
            </a:pPr>
            <a:fld id="{A579CE93-32AB-4912-98B9-47BE1E5E5C16}" type="slidenum">
              <a:rPr lang="ru-RU" smtClean="0">
                <a:solidFill>
                  <a:srgbClr val="0085CD"/>
                </a:solidFill>
              </a:rPr>
              <a:pPr>
                <a:defRPr/>
              </a:pPr>
              <a:t>12</a:t>
            </a:fld>
            <a:endParaRPr lang="ru-RU" dirty="0">
              <a:solidFill>
                <a:srgbClr val="0085CD"/>
              </a:solidFill>
            </a:endParaRPr>
          </a:p>
        </p:txBody>
      </p:sp>
      <p:sp>
        <p:nvSpPr>
          <p:cNvPr id="4" name="Прямоугольник 3"/>
          <p:cNvSpPr/>
          <p:nvPr/>
        </p:nvSpPr>
        <p:spPr>
          <a:xfrm>
            <a:off x="354610" y="1081803"/>
            <a:ext cx="9066529" cy="923330"/>
          </a:xfrm>
          <a:prstGeom prst="rect">
            <a:avLst/>
          </a:prstGeom>
        </p:spPr>
        <p:txBody>
          <a:bodyPr wrap="square">
            <a:spAutoFit/>
          </a:bodyPr>
          <a:lstStyle/>
          <a:p>
            <a:pPr algn="just"/>
            <a:r>
              <a:rPr lang="ru-RU" b="1" dirty="0">
                <a:solidFill>
                  <a:schemeClr val="bg1">
                    <a:lumMod val="50000"/>
                  </a:schemeClr>
                </a:solidFill>
              </a:rPr>
              <a:t>Территория опережающего социально-экономического развития</a:t>
            </a:r>
            <a:r>
              <a:rPr lang="ru-RU" b="1" dirty="0"/>
              <a:t> </a:t>
            </a:r>
            <a:r>
              <a:rPr lang="ru-RU" sz="1200" b="1" dirty="0"/>
              <a:t>- </a:t>
            </a:r>
            <a:r>
              <a:rPr lang="ru-RU" sz="1200" dirty="0"/>
              <a:t>часть территории субъекта Российской Федерации, на которой установлен особый правовой режим осуществления предпринимательской и иной деятельности в целях формирования благоприятных условий для привлечения инвестиций, обеспечения ускоренного социально-экономического развития и создания комфортных условий для обеспечения жизнедеятельности населения.</a:t>
            </a:r>
          </a:p>
        </p:txBody>
      </p:sp>
      <p:graphicFrame>
        <p:nvGraphicFramePr>
          <p:cNvPr id="10" name="Таблица 9"/>
          <p:cNvGraphicFramePr>
            <a:graphicFrameLocks noGrp="1"/>
          </p:cNvGraphicFramePr>
          <p:nvPr>
            <p:extLst>
              <p:ext uri="{D42A27DB-BD31-4B8C-83A1-F6EECF244321}">
                <p14:modId xmlns:p14="http://schemas.microsoft.com/office/powerpoint/2010/main" val="2782507899"/>
              </p:ext>
            </p:extLst>
          </p:nvPr>
        </p:nvGraphicFramePr>
        <p:xfrm>
          <a:off x="467877" y="2005133"/>
          <a:ext cx="8953262" cy="4838700"/>
        </p:xfrm>
        <a:graphic>
          <a:graphicData uri="http://schemas.openxmlformats.org/drawingml/2006/table">
            <a:tbl>
              <a:tblPr firstRow="1" bandRow="1">
                <a:tableStyleId>{5C22544A-7EE6-4342-B048-85BDC9FD1C3A}</a:tableStyleId>
              </a:tblPr>
              <a:tblGrid>
                <a:gridCol w="4386621">
                  <a:extLst>
                    <a:ext uri="{9D8B030D-6E8A-4147-A177-3AD203B41FA5}">
                      <a16:colId xmlns:a16="http://schemas.microsoft.com/office/drawing/2014/main" xmlns="" val="20000"/>
                    </a:ext>
                  </a:extLst>
                </a:gridCol>
                <a:gridCol w="4566641">
                  <a:extLst>
                    <a:ext uri="{9D8B030D-6E8A-4147-A177-3AD203B41FA5}">
                      <a16:colId xmlns:a16="http://schemas.microsoft.com/office/drawing/2014/main" xmlns="" val="20001"/>
                    </a:ext>
                  </a:extLst>
                </a:gridCol>
              </a:tblGrid>
              <a:tr h="297906">
                <a:tc gridSpan="2">
                  <a:txBody>
                    <a:bodyPr/>
                    <a:lstStyle/>
                    <a:p>
                      <a:pPr algn="ctr"/>
                      <a:r>
                        <a:rPr lang="ru-RU" sz="1400" dirty="0"/>
                        <a:t>Перечень</a:t>
                      </a:r>
                      <a:r>
                        <a:rPr lang="ru-RU" sz="1400" baseline="0" dirty="0"/>
                        <a:t> действующих ТОР на 03.2017</a:t>
                      </a:r>
                      <a:endParaRPr lang="ru-RU" sz="1400" dirty="0"/>
                    </a:p>
                  </a:txBody>
                  <a:tcPr/>
                </a:tc>
                <a:tc hMerge="1">
                  <a:txBody>
                    <a:bodyPr/>
                    <a:lstStyle/>
                    <a:p>
                      <a:endParaRPr lang="ru-RU"/>
                    </a:p>
                  </a:txBody>
                  <a:tcPr/>
                </a:tc>
                <a:extLst>
                  <a:ext uri="{0D108BD9-81ED-4DB2-BD59-A6C34878D82A}">
                    <a16:rowId xmlns:a16="http://schemas.microsoft.com/office/drawing/2014/main" xmlns="" val="10000"/>
                  </a:ext>
                </a:extLst>
              </a:tr>
              <a:tr h="253220">
                <a:tc>
                  <a:txBody>
                    <a:bodyPr/>
                    <a:lstStyle/>
                    <a:p>
                      <a:pPr algn="ctr"/>
                      <a:r>
                        <a:rPr lang="ru-RU" sz="1150" dirty="0"/>
                        <a:t>Иркутская область</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150" kern="1200" dirty="0">
                          <a:solidFill>
                            <a:schemeClr val="tx1"/>
                          </a:solidFill>
                          <a:effectLst/>
                          <a:latin typeface="+mn-lt"/>
                          <a:ea typeface="+mn-ea"/>
                          <a:cs typeface="+mn-cs"/>
                        </a:rPr>
                        <a:t>Усолье-Сибирское</a:t>
                      </a:r>
                    </a:p>
                  </a:txBody>
                  <a:tcPr/>
                </a:tc>
                <a:extLst>
                  <a:ext uri="{0D108BD9-81ED-4DB2-BD59-A6C34878D82A}">
                    <a16:rowId xmlns:a16="http://schemas.microsoft.com/office/drawing/2014/main" xmlns="" val="10001"/>
                  </a:ext>
                </a:extLst>
              </a:tr>
              <a:tr h="253220">
                <a:tc>
                  <a:txBody>
                    <a:bodyPr/>
                    <a:lstStyle/>
                    <a:p>
                      <a:pPr algn="ctr"/>
                      <a:r>
                        <a:rPr lang="ru-RU" sz="1150" dirty="0"/>
                        <a:t>Забайкальский край</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150" kern="1200" dirty="0" err="1">
                          <a:solidFill>
                            <a:schemeClr val="tx1"/>
                          </a:solidFill>
                          <a:effectLst/>
                          <a:latin typeface="+mn-lt"/>
                          <a:ea typeface="+mn-ea"/>
                          <a:cs typeface="+mn-cs"/>
                        </a:rPr>
                        <a:t>Краснокаменск</a:t>
                      </a:r>
                      <a:endParaRPr lang="ru-RU" sz="1150" kern="1200" dirty="0">
                        <a:solidFill>
                          <a:schemeClr val="tx1"/>
                        </a:solidFill>
                        <a:effectLst/>
                        <a:latin typeface="+mn-lt"/>
                        <a:ea typeface="+mn-ea"/>
                        <a:cs typeface="+mn-cs"/>
                      </a:endParaRPr>
                    </a:p>
                  </a:txBody>
                  <a:tcPr/>
                </a:tc>
                <a:extLst>
                  <a:ext uri="{0D108BD9-81ED-4DB2-BD59-A6C34878D82A}">
                    <a16:rowId xmlns:a16="http://schemas.microsoft.com/office/drawing/2014/main" xmlns="" val="10002"/>
                  </a:ext>
                </a:extLst>
              </a:tr>
              <a:tr h="253220">
                <a:tc>
                  <a:txBody>
                    <a:bodyPr/>
                    <a:lstStyle/>
                    <a:p>
                      <a:pPr algn="ctr"/>
                      <a:r>
                        <a:rPr lang="ru-RU" sz="1150" dirty="0"/>
                        <a:t>Ростовская</a:t>
                      </a:r>
                      <a:r>
                        <a:rPr lang="ru-RU" sz="1150" baseline="0" dirty="0"/>
                        <a:t> область</a:t>
                      </a:r>
                      <a:endParaRPr lang="ru-RU" sz="115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150" kern="1200" dirty="0">
                          <a:solidFill>
                            <a:schemeClr val="tx1"/>
                          </a:solidFill>
                          <a:effectLst/>
                          <a:latin typeface="+mn-lt"/>
                          <a:ea typeface="+mn-ea"/>
                          <a:cs typeface="+mn-cs"/>
                        </a:rPr>
                        <a:t>Гуково</a:t>
                      </a:r>
                    </a:p>
                  </a:txBody>
                  <a:tcPr/>
                </a:tc>
                <a:extLst>
                  <a:ext uri="{0D108BD9-81ED-4DB2-BD59-A6C34878D82A}">
                    <a16:rowId xmlns:a16="http://schemas.microsoft.com/office/drawing/2014/main" xmlns="" val="10003"/>
                  </a:ext>
                </a:extLst>
              </a:tr>
              <a:tr h="253220">
                <a:tc>
                  <a:txBody>
                    <a:bodyPr/>
                    <a:lstStyle/>
                    <a:p>
                      <a:pPr algn="ctr"/>
                      <a:r>
                        <a:rPr lang="ru-RU" sz="1150" dirty="0"/>
                        <a:t>Свердловская область</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150" kern="1200" dirty="0">
                          <a:solidFill>
                            <a:schemeClr val="tx1"/>
                          </a:solidFill>
                          <a:effectLst/>
                          <a:latin typeface="+mn-lt"/>
                          <a:ea typeface="+mn-ea"/>
                          <a:cs typeface="+mn-cs"/>
                        </a:rPr>
                        <a:t>Краснотурьинск</a:t>
                      </a:r>
                    </a:p>
                  </a:txBody>
                  <a:tcPr/>
                </a:tc>
                <a:extLst>
                  <a:ext uri="{0D108BD9-81ED-4DB2-BD59-A6C34878D82A}">
                    <a16:rowId xmlns:a16="http://schemas.microsoft.com/office/drawing/2014/main" xmlns="" val="10004"/>
                  </a:ext>
                </a:extLst>
              </a:tr>
              <a:tr h="253220">
                <a:tc>
                  <a:txBody>
                    <a:bodyPr/>
                    <a:lstStyle/>
                    <a:p>
                      <a:pPr algn="ctr"/>
                      <a:r>
                        <a:rPr lang="ru-RU" sz="1150" dirty="0"/>
                        <a:t>Кемеровская область</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150" kern="1200" dirty="0">
                          <a:solidFill>
                            <a:schemeClr val="tx1"/>
                          </a:solidFill>
                          <a:effectLst/>
                          <a:latin typeface="+mn-lt"/>
                          <a:ea typeface="+mn-ea"/>
                          <a:cs typeface="+mn-cs"/>
                        </a:rPr>
                        <a:t>Анжеро-Судженск</a:t>
                      </a:r>
                    </a:p>
                  </a:txBody>
                  <a:tcPr/>
                </a:tc>
                <a:extLst>
                  <a:ext uri="{0D108BD9-81ED-4DB2-BD59-A6C34878D82A}">
                    <a16:rowId xmlns:a16="http://schemas.microsoft.com/office/drawing/2014/main" xmlns="" val="10005"/>
                  </a:ext>
                </a:extLst>
              </a:tr>
              <a:tr h="265182">
                <a:tc>
                  <a:txBody>
                    <a:bodyPr/>
                    <a:lstStyle/>
                    <a:p>
                      <a:pPr algn="ctr"/>
                      <a:r>
                        <a:rPr lang="ru-RU" sz="1150" dirty="0"/>
                        <a:t>Республика Татарстан</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150" kern="1200" dirty="0">
                          <a:solidFill>
                            <a:schemeClr val="tx1"/>
                          </a:solidFill>
                          <a:effectLst/>
                          <a:latin typeface="+mn-lt"/>
                          <a:ea typeface="+mn-ea"/>
                          <a:cs typeface="+mn-cs"/>
                        </a:rPr>
                        <a:t>Набережные Челны</a:t>
                      </a:r>
                    </a:p>
                  </a:txBody>
                  <a:tcPr/>
                </a:tc>
                <a:extLst>
                  <a:ext uri="{0D108BD9-81ED-4DB2-BD59-A6C34878D82A}">
                    <a16:rowId xmlns:a16="http://schemas.microsoft.com/office/drawing/2014/main" xmlns="" val="10006"/>
                  </a:ext>
                </a:extLst>
              </a:tr>
              <a:tr h="2532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150" dirty="0"/>
                        <a:t>Кемеровская область</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150" kern="1200" dirty="0">
                          <a:solidFill>
                            <a:schemeClr val="tx1"/>
                          </a:solidFill>
                          <a:effectLst/>
                          <a:latin typeface="+mn-lt"/>
                          <a:ea typeface="+mn-ea"/>
                          <a:cs typeface="+mn-cs"/>
                        </a:rPr>
                        <a:t>Юрга</a:t>
                      </a:r>
                      <a:endParaRPr lang="ru-RU" sz="1150" dirty="0">
                        <a:solidFill>
                          <a:schemeClr val="tx1"/>
                        </a:solidFill>
                      </a:endParaRPr>
                    </a:p>
                  </a:txBody>
                  <a:tcPr/>
                </a:tc>
                <a:extLst>
                  <a:ext uri="{0D108BD9-81ED-4DB2-BD59-A6C34878D82A}">
                    <a16:rowId xmlns:a16="http://schemas.microsoft.com/office/drawing/2014/main" xmlns="" val="10007"/>
                  </a:ext>
                </a:extLst>
              </a:tr>
              <a:tr h="253220">
                <a:tc>
                  <a:txBody>
                    <a:bodyPr/>
                    <a:lstStyle/>
                    <a:p>
                      <a:pPr algn="ctr"/>
                      <a:r>
                        <a:rPr lang="ru-RU" sz="1150" dirty="0"/>
                        <a:t>Республика</a:t>
                      </a:r>
                      <a:r>
                        <a:rPr lang="ru-RU" sz="1150" baseline="0" dirty="0"/>
                        <a:t> Карелия</a:t>
                      </a:r>
                      <a:endParaRPr lang="ru-RU" sz="115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150" kern="1200" dirty="0">
                          <a:solidFill>
                            <a:schemeClr val="tx1"/>
                          </a:solidFill>
                          <a:effectLst/>
                          <a:latin typeface="+mn-lt"/>
                          <a:ea typeface="+mn-ea"/>
                          <a:cs typeface="+mn-cs"/>
                        </a:rPr>
                        <a:t>Надвоицы</a:t>
                      </a:r>
                    </a:p>
                  </a:txBody>
                  <a:tcPr/>
                </a:tc>
                <a:extLst>
                  <a:ext uri="{0D108BD9-81ED-4DB2-BD59-A6C34878D82A}">
                    <a16:rowId xmlns:a16="http://schemas.microsoft.com/office/drawing/2014/main" xmlns="" val="10008"/>
                  </a:ext>
                </a:extLst>
              </a:tr>
              <a:tr h="253220">
                <a:tc>
                  <a:txBody>
                    <a:bodyPr/>
                    <a:lstStyle/>
                    <a:p>
                      <a:pPr algn="ctr"/>
                      <a:r>
                        <a:rPr lang="ru-RU" sz="1150" dirty="0"/>
                        <a:t>Самарская область</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150" kern="1200" dirty="0">
                          <a:solidFill>
                            <a:schemeClr val="tx1"/>
                          </a:solidFill>
                          <a:effectLst/>
                          <a:latin typeface="+mn-lt"/>
                          <a:ea typeface="+mn-ea"/>
                          <a:cs typeface="+mn-cs"/>
                        </a:rPr>
                        <a:t>Тольятти </a:t>
                      </a:r>
                    </a:p>
                  </a:txBody>
                  <a:tcPr/>
                </a:tc>
                <a:extLst>
                  <a:ext uri="{0D108BD9-81ED-4DB2-BD59-A6C34878D82A}">
                    <a16:rowId xmlns:a16="http://schemas.microsoft.com/office/drawing/2014/main" xmlns="" val="10009"/>
                  </a:ext>
                </a:extLst>
              </a:tr>
              <a:tr h="253220">
                <a:tc>
                  <a:txBody>
                    <a:bodyPr/>
                    <a:lstStyle/>
                    <a:p>
                      <a:pPr algn="ctr"/>
                      <a:r>
                        <a:rPr lang="ru-RU" sz="1150" dirty="0"/>
                        <a:t>Республика</a:t>
                      </a:r>
                      <a:r>
                        <a:rPr lang="ru-RU" sz="1150" baseline="0" dirty="0"/>
                        <a:t> Башкортостан</a:t>
                      </a:r>
                      <a:endParaRPr lang="ru-RU" sz="115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150" kern="1200" dirty="0">
                          <a:solidFill>
                            <a:schemeClr val="tx1"/>
                          </a:solidFill>
                          <a:effectLst/>
                          <a:latin typeface="+mn-lt"/>
                          <a:ea typeface="+mn-ea"/>
                          <a:cs typeface="+mn-cs"/>
                        </a:rPr>
                        <a:t>Кумертау</a:t>
                      </a:r>
                    </a:p>
                  </a:txBody>
                  <a:tcPr/>
                </a:tc>
                <a:extLst>
                  <a:ext uri="{0D108BD9-81ED-4DB2-BD59-A6C34878D82A}">
                    <a16:rowId xmlns:a16="http://schemas.microsoft.com/office/drawing/2014/main" xmlns="" val="10010"/>
                  </a:ext>
                </a:extLst>
              </a:tr>
              <a:tr h="2532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150" dirty="0"/>
                        <a:t>Республика</a:t>
                      </a:r>
                      <a:r>
                        <a:rPr lang="ru-RU" sz="1150" baseline="0" dirty="0"/>
                        <a:t> Башкортостан</a:t>
                      </a:r>
                      <a:endParaRPr lang="ru-RU" sz="115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150" kern="1200" dirty="0">
                          <a:solidFill>
                            <a:schemeClr val="tx1"/>
                          </a:solidFill>
                          <a:effectLst/>
                          <a:latin typeface="+mn-lt"/>
                          <a:ea typeface="+mn-ea"/>
                          <a:cs typeface="+mn-cs"/>
                        </a:rPr>
                        <a:t>Белебей</a:t>
                      </a:r>
                    </a:p>
                  </a:txBody>
                  <a:tcPr/>
                </a:tc>
                <a:extLst>
                  <a:ext uri="{0D108BD9-81ED-4DB2-BD59-A6C34878D82A}">
                    <a16:rowId xmlns:a16="http://schemas.microsoft.com/office/drawing/2014/main" xmlns="" val="10011"/>
                  </a:ext>
                </a:extLst>
              </a:tr>
              <a:tr h="2532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150" dirty="0"/>
                        <a:t>Мурманская область</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150" kern="1200" dirty="0">
                          <a:solidFill>
                            <a:schemeClr val="tx1"/>
                          </a:solidFill>
                          <a:effectLst/>
                          <a:latin typeface="+mn-lt"/>
                          <a:ea typeface="+mn-ea"/>
                          <a:cs typeface="+mn-cs"/>
                        </a:rPr>
                        <a:t>Кировск</a:t>
                      </a:r>
                    </a:p>
                  </a:txBody>
                  <a:tcPr/>
                </a:tc>
                <a:extLst>
                  <a:ext uri="{0D108BD9-81ED-4DB2-BD59-A6C34878D82A}">
                    <a16:rowId xmlns:a16="http://schemas.microsoft.com/office/drawing/2014/main" xmlns="" val="10012"/>
                  </a:ext>
                </a:extLst>
              </a:tr>
              <a:tr h="2532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150" dirty="0"/>
                        <a:t>Челябинская область</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150" kern="1200" dirty="0">
                          <a:solidFill>
                            <a:schemeClr val="tx1"/>
                          </a:solidFill>
                          <a:effectLst/>
                          <a:latin typeface="+mn-lt"/>
                          <a:ea typeface="+mn-ea"/>
                          <a:cs typeface="+mn-cs"/>
                        </a:rPr>
                        <a:t>Бакал</a:t>
                      </a:r>
                    </a:p>
                  </a:txBody>
                  <a:tcPr/>
                </a:tc>
                <a:extLst>
                  <a:ext uri="{0D108BD9-81ED-4DB2-BD59-A6C34878D82A}">
                    <a16:rowId xmlns:a16="http://schemas.microsoft.com/office/drawing/2014/main" xmlns="" val="10013"/>
                  </a:ext>
                </a:extLst>
              </a:tr>
              <a:tr h="2532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150" dirty="0"/>
                        <a:t>Республика Коми</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150" kern="1200" dirty="0" err="1">
                          <a:solidFill>
                            <a:schemeClr val="tx1"/>
                          </a:solidFill>
                          <a:effectLst/>
                          <a:latin typeface="+mn-lt"/>
                          <a:ea typeface="+mn-ea"/>
                          <a:cs typeface="+mn-cs"/>
                        </a:rPr>
                        <a:t>Емва</a:t>
                      </a:r>
                      <a:endParaRPr lang="ru-RU" sz="1150" kern="1200" dirty="0">
                        <a:solidFill>
                          <a:schemeClr val="tx1"/>
                        </a:solidFill>
                        <a:effectLst/>
                        <a:latin typeface="+mn-lt"/>
                        <a:ea typeface="+mn-ea"/>
                        <a:cs typeface="+mn-cs"/>
                      </a:endParaRPr>
                    </a:p>
                  </a:txBody>
                  <a:tcPr/>
                </a:tc>
                <a:extLst>
                  <a:ext uri="{0D108BD9-81ED-4DB2-BD59-A6C34878D82A}">
                    <a16:rowId xmlns:a16="http://schemas.microsoft.com/office/drawing/2014/main" xmlns="" val="10014"/>
                  </a:ext>
                </a:extLst>
              </a:tr>
              <a:tr h="2532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150" dirty="0"/>
                        <a:t>Смоленская область</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150" kern="1200" dirty="0">
                          <a:solidFill>
                            <a:schemeClr val="tx1"/>
                          </a:solidFill>
                          <a:effectLst/>
                          <a:latin typeface="+mn-lt"/>
                          <a:ea typeface="+mn-ea"/>
                          <a:cs typeface="+mn-cs"/>
                        </a:rPr>
                        <a:t>Дорогобуж</a:t>
                      </a:r>
                    </a:p>
                  </a:txBody>
                  <a:tcPr/>
                </a:tc>
                <a:extLst>
                  <a:ext uri="{0D108BD9-81ED-4DB2-BD59-A6C34878D82A}">
                    <a16:rowId xmlns:a16="http://schemas.microsoft.com/office/drawing/2014/main" xmlns="" val="10015"/>
                  </a:ext>
                </a:extLst>
              </a:tr>
              <a:tr h="2532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150" dirty="0"/>
                        <a:t>Пермский</a:t>
                      </a:r>
                      <a:r>
                        <a:rPr lang="ru-RU" sz="1150" baseline="0" dirty="0"/>
                        <a:t> край</a:t>
                      </a:r>
                      <a:endParaRPr lang="ru-RU" sz="115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150" kern="1200" dirty="0">
                          <a:solidFill>
                            <a:schemeClr val="tx1"/>
                          </a:solidFill>
                          <a:effectLst/>
                          <a:latin typeface="+mn-lt"/>
                          <a:ea typeface="+mn-ea"/>
                          <a:cs typeface="+mn-cs"/>
                        </a:rPr>
                        <a:t>Чусовой</a:t>
                      </a:r>
                    </a:p>
                  </a:txBody>
                  <a:tcPr/>
                </a:tc>
                <a:extLst>
                  <a:ext uri="{0D108BD9-81ED-4DB2-BD59-A6C34878D82A}">
                    <a16:rowId xmlns:a16="http://schemas.microsoft.com/office/drawing/2014/main" xmlns="" val="10016"/>
                  </a:ext>
                </a:extLst>
              </a:tr>
              <a:tr h="2532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150" dirty="0"/>
                        <a:t>Республика Дагестан</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150" kern="1200" dirty="0">
                          <a:solidFill>
                            <a:schemeClr val="tx1"/>
                          </a:solidFill>
                          <a:effectLst/>
                          <a:latin typeface="+mn-lt"/>
                          <a:ea typeface="+mn-ea"/>
                          <a:cs typeface="+mn-cs"/>
                        </a:rPr>
                        <a:t>Каспийск</a:t>
                      </a:r>
                    </a:p>
                  </a:txBody>
                  <a:tcPr/>
                </a:tc>
                <a:extLst>
                  <a:ext uri="{0D108BD9-81ED-4DB2-BD59-A6C34878D82A}">
                    <a16:rowId xmlns:a16="http://schemas.microsoft.com/office/drawing/2014/main" xmlns="" val="10017"/>
                  </a:ext>
                </a:extLst>
              </a:tr>
            </a:tbl>
          </a:graphicData>
        </a:graphic>
      </p:graphicFrame>
    </p:spTree>
    <p:extLst>
      <p:ext uri="{BB962C8B-B14F-4D97-AF65-F5344CB8AC3E}">
        <p14:creationId xmlns:p14="http://schemas.microsoft.com/office/powerpoint/2010/main" val="6560607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ctr"/>
          <a:lstStyle/>
          <a:p>
            <a:r>
              <a:rPr lang="ru-RU" dirty="0">
                <a:latin typeface="+mj-lt"/>
              </a:rPr>
              <a:t>ПРЕИМУЩЕСТВА ТОР (в зависимости от территории)</a:t>
            </a:r>
          </a:p>
        </p:txBody>
      </p:sp>
      <p:sp>
        <p:nvSpPr>
          <p:cNvPr id="5" name="Номер слайда 4"/>
          <p:cNvSpPr>
            <a:spLocks noGrp="1"/>
          </p:cNvSpPr>
          <p:nvPr>
            <p:ph type="sldNum" sz="quarter" idx="17"/>
          </p:nvPr>
        </p:nvSpPr>
        <p:spPr>
          <a:xfrm>
            <a:off x="8337551" y="6381750"/>
            <a:ext cx="792163" cy="215900"/>
          </a:xfrm>
        </p:spPr>
        <p:txBody>
          <a:bodyPr/>
          <a:lstStyle/>
          <a:p>
            <a:pPr>
              <a:defRPr/>
            </a:pPr>
            <a:fld id="{5D2C6CC6-553B-482B-AB5F-650586990D44}" type="slidenum">
              <a:rPr lang="ru-RU" smtClean="0"/>
              <a:pPr>
                <a:defRPr/>
              </a:pPr>
              <a:t>13</a:t>
            </a:fld>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3106221000"/>
              </p:ext>
            </p:extLst>
          </p:nvPr>
        </p:nvGraphicFramePr>
        <p:xfrm>
          <a:off x="446488" y="1232756"/>
          <a:ext cx="9031284" cy="4932548"/>
        </p:xfrm>
        <a:graphic>
          <a:graphicData uri="http://schemas.openxmlformats.org/drawingml/2006/table">
            <a:tbl>
              <a:tblPr firstRow="1" bandRow="1">
                <a:tableStyleId>{2D5ABB26-0587-4C30-8999-92F81FD0307C}</a:tableStyleId>
              </a:tblPr>
              <a:tblGrid>
                <a:gridCol w="1215711">
                  <a:extLst>
                    <a:ext uri="{9D8B030D-6E8A-4147-A177-3AD203B41FA5}">
                      <a16:colId xmlns:a16="http://schemas.microsoft.com/office/drawing/2014/main" xmlns="" val="20000"/>
                    </a:ext>
                  </a:extLst>
                </a:gridCol>
                <a:gridCol w="1994119">
                  <a:extLst>
                    <a:ext uri="{9D8B030D-6E8A-4147-A177-3AD203B41FA5}">
                      <a16:colId xmlns:a16="http://schemas.microsoft.com/office/drawing/2014/main" xmlns="" val="20001"/>
                    </a:ext>
                  </a:extLst>
                </a:gridCol>
                <a:gridCol w="1327866">
                  <a:extLst>
                    <a:ext uri="{9D8B030D-6E8A-4147-A177-3AD203B41FA5}">
                      <a16:colId xmlns:a16="http://schemas.microsoft.com/office/drawing/2014/main" xmlns="" val="20002"/>
                    </a:ext>
                  </a:extLst>
                </a:gridCol>
                <a:gridCol w="1408343">
                  <a:extLst>
                    <a:ext uri="{9D8B030D-6E8A-4147-A177-3AD203B41FA5}">
                      <a16:colId xmlns:a16="http://schemas.microsoft.com/office/drawing/2014/main" xmlns="" val="20003"/>
                    </a:ext>
                  </a:extLst>
                </a:gridCol>
                <a:gridCol w="3085245">
                  <a:extLst>
                    <a:ext uri="{9D8B030D-6E8A-4147-A177-3AD203B41FA5}">
                      <a16:colId xmlns:a16="http://schemas.microsoft.com/office/drawing/2014/main" xmlns="" val="20004"/>
                    </a:ext>
                  </a:extLst>
                </a:gridCol>
              </a:tblGrid>
              <a:tr h="1493949">
                <a:tc>
                  <a:txBody>
                    <a:bodyPr/>
                    <a:lstStyle/>
                    <a:p>
                      <a:pPr marL="0" algn="ctr">
                        <a:lnSpc>
                          <a:spcPct val="115000"/>
                        </a:lnSpc>
                        <a:spcAft>
                          <a:spcPts val="0"/>
                        </a:spcAft>
                      </a:pPr>
                      <a:r>
                        <a:rPr lang="ru-RU" sz="1300" b="0" kern="1200" dirty="0">
                          <a:solidFill>
                            <a:schemeClr val="accent1">
                              <a:lumMod val="50000"/>
                            </a:schemeClr>
                          </a:solidFill>
                          <a:latin typeface="+mj-lt"/>
                          <a:ea typeface="Open Sans" panose="020B0606030504020204" pitchFamily="34" charset="0"/>
                          <a:cs typeface="Gotham Pro" panose="02000503040000020004" pitchFamily="50" charset="0"/>
                        </a:rPr>
                        <a:t>Налоговые льготы</a:t>
                      </a:r>
                    </a:p>
                  </a:txBody>
                  <a:tcPr>
                    <a:lnL>
                      <a:noFill/>
                    </a:lnL>
                    <a:lnR w="12700" cap="flat" cmpd="sng" algn="ctr">
                      <a:solidFill>
                        <a:schemeClr val="accent4">
                          <a:lumMod val="60000"/>
                          <a:lumOff val="40000"/>
                        </a:schemeClr>
                      </a:solidFill>
                      <a:prstDash val="solid"/>
                      <a:round/>
                      <a:headEnd type="none" w="med" len="med"/>
                      <a:tailEnd type="none" w="med" len="med"/>
                    </a:lnR>
                    <a:lnT>
                      <a:noFill/>
                    </a:lnT>
                    <a:lnB w="12700"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a:lnSpc>
                          <a:spcPct val="115000"/>
                        </a:lnSpc>
                        <a:spcAft>
                          <a:spcPts val="0"/>
                        </a:spcAft>
                      </a:pPr>
                      <a:r>
                        <a:rPr lang="ru-RU" sz="1300" b="0" kern="1200" dirty="0">
                          <a:solidFill>
                            <a:schemeClr val="accent1">
                              <a:lumMod val="50000"/>
                            </a:schemeClr>
                          </a:solidFill>
                          <a:latin typeface="+mj-lt"/>
                          <a:ea typeface="Open Sans" panose="020B0606030504020204" pitchFamily="34" charset="0"/>
                          <a:cs typeface="Gotham Pro" panose="02000503040000020004" pitchFamily="50" charset="0"/>
                        </a:rPr>
                        <a:t>Налог на прибыль</a:t>
                      </a:r>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a:noFill/>
                    </a:lnT>
                    <a:lnB w="12700"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a:lnSpc>
                          <a:spcPct val="115000"/>
                        </a:lnSpc>
                        <a:spcAft>
                          <a:spcPts val="0"/>
                        </a:spcAft>
                      </a:pPr>
                      <a:r>
                        <a:rPr lang="ru-RU" sz="1300" b="0" kern="1200" dirty="0">
                          <a:solidFill>
                            <a:schemeClr val="accent1">
                              <a:lumMod val="50000"/>
                            </a:schemeClr>
                          </a:solidFill>
                          <a:latin typeface="+mj-lt"/>
                          <a:ea typeface="Open Sans" panose="020B0606030504020204" pitchFamily="34" charset="0"/>
                          <a:cs typeface="Gotham Pro" panose="02000503040000020004" pitchFamily="50" charset="0"/>
                        </a:rPr>
                        <a:t>Налог на </a:t>
                      </a:r>
                    </a:p>
                    <a:p>
                      <a:pPr marL="0" algn="ctr">
                        <a:lnSpc>
                          <a:spcPct val="115000"/>
                        </a:lnSpc>
                        <a:spcAft>
                          <a:spcPts val="0"/>
                        </a:spcAft>
                      </a:pPr>
                      <a:r>
                        <a:rPr lang="ru-RU" sz="1300" b="0" kern="1200" dirty="0">
                          <a:solidFill>
                            <a:schemeClr val="accent1">
                              <a:lumMod val="50000"/>
                            </a:schemeClr>
                          </a:solidFill>
                          <a:latin typeface="+mj-lt"/>
                          <a:ea typeface="Open Sans" panose="020B0606030504020204" pitchFamily="34" charset="0"/>
                          <a:cs typeface="Gotham Pro" panose="02000503040000020004" pitchFamily="50" charset="0"/>
                        </a:rPr>
                        <a:t>Имущество</a:t>
                      </a:r>
                      <a:r>
                        <a:rPr lang="en-US" sz="1300" b="0" kern="1200" dirty="0">
                          <a:solidFill>
                            <a:schemeClr val="accent1">
                              <a:lumMod val="50000"/>
                            </a:schemeClr>
                          </a:solidFill>
                          <a:latin typeface="+mj-lt"/>
                          <a:ea typeface="Open Sans" panose="020B0606030504020204" pitchFamily="34" charset="0"/>
                          <a:cs typeface="Gotham Pro" panose="02000503040000020004" pitchFamily="50" charset="0"/>
                        </a:rPr>
                        <a:t>*</a:t>
                      </a:r>
                      <a:endParaRPr lang="ru-RU" sz="1300" b="0" kern="1200" dirty="0">
                        <a:solidFill>
                          <a:schemeClr val="accent1">
                            <a:lumMod val="50000"/>
                          </a:schemeClr>
                        </a:solidFill>
                        <a:latin typeface="+mj-lt"/>
                        <a:ea typeface="Open Sans" panose="020B0606030504020204" pitchFamily="34" charset="0"/>
                        <a:cs typeface="Gotham Pro" panose="02000503040000020004" pitchFamily="50" charset="0"/>
                      </a:endParaRPr>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a:noFill/>
                    </a:lnT>
                    <a:lnB w="12700"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a:lnSpc>
                          <a:spcPct val="115000"/>
                        </a:lnSpc>
                        <a:spcAft>
                          <a:spcPts val="0"/>
                        </a:spcAft>
                      </a:pPr>
                      <a:r>
                        <a:rPr lang="ru-RU" sz="1300" b="0" kern="1200" dirty="0">
                          <a:solidFill>
                            <a:schemeClr val="accent1">
                              <a:lumMod val="50000"/>
                            </a:schemeClr>
                          </a:solidFill>
                          <a:latin typeface="+mj-lt"/>
                          <a:ea typeface="Open Sans" panose="020B0606030504020204" pitchFamily="34" charset="0"/>
                          <a:cs typeface="Gotham Pro" panose="02000503040000020004" pitchFamily="50" charset="0"/>
                        </a:rPr>
                        <a:t>Земельный </a:t>
                      </a:r>
                      <a:endParaRPr lang="en-US" sz="1300" b="0" kern="1200" dirty="0">
                        <a:solidFill>
                          <a:schemeClr val="accent1">
                            <a:lumMod val="50000"/>
                          </a:schemeClr>
                        </a:solidFill>
                        <a:latin typeface="+mj-lt"/>
                        <a:ea typeface="Open Sans" panose="020B0606030504020204" pitchFamily="34" charset="0"/>
                        <a:cs typeface="Gotham Pro" panose="02000503040000020004" pitchFamily="50" charset="0"/>
                      </a:endParaRPr>
                    </a:p>
                    <a:p>
                      <a:pPr marL="0" algn="ctr">
                        <a:lnSpc>
                          <a:spcPct val="115000"/>
                        </a:lnSpc>
                        <a:spcAft>
                          <a:spcPts val="0"/>
                        </a:spcAft>
                      </a:pPr>
                      <a:r>
                        <a:rPr lang="ru-RU" sz="1300" b="0" kern="1200" dirty="0">
                          <a:solidFill>
                            <a:schemeClr val="accent1">
                              <a:lumMod val="50000"/>
                            </a:schemeClr>
                          </a:solidFill>
                          <a:latin typeface="+mj-lt"/>
                          <a:ea typeface="Open Sans" panose="020B0606030504020204" pitchFamily="34" charset="0"/>
                          <a:cs typeface="Gotham Pro" panose="02000503040000020004" pitchFamily="50" charset="0"/>
                        </a:rPr>
                        <a:t>Налог</a:t>
                      </a:r>
                      <a:r>
                        <a:rPr lang="en-US" sz="1300" b="0" kern="1200" dirty="0">
                          <a:solidFill>
                            <a:schemeClr val="accent1">
                              <a:lumMod val="50000"/>
                            </a:schemeClr>
                          </a:solidFill>
                          <a:latin typeface="+mj-lt"/>
                          <a:ea typeface="Open Sans" panose="020B0606030504020204" pitchFamily="34" charset="0"/>
                          <a:cs typeface="Gotham Pro" panose="02000503040000020004" pitchFamily="50" charset="0"/>
                        </a:rPr>
                        <a:t>*</a:t>
                      </a:r>
                      <a:endParaRPr lang="ru-RU" sz="1300" b="0" kern="1200" dirty="0">
                        <a:solidFill>
                          <a:schemeClr val="accent1">
                            <a:lumMod val="50000"/>
                          </a:schemeClr>
                        </a:solidFill>
                        <a:latin typeface="+mj-lt"/>
                        <a:ea typeface="Open Sans" panose="020B0606030504020204" pitchFamily="34" charset="0"/>
                        <a:cs typeface="Gotham Pro" panose="02000503040000020004" pitchFamily="50" charset="0"/>
                      </a:endParaRPr>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a:noFill/>
                    </a:lnT>
                    <a:lnB w="12700"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a:lnSpc>
                          <a:spcPct val="115000"/>
                        </a:lnSpc>
                        <a:spcAft>
                          <a:spcPts val="0"/>
                        </a:spcAft>
                      </a:pPr>
                      <a:r>
                        <a:rPr lang="ru-RU" sz="1300" b="0" kern="1200" dirty="0">
                          <a:solidFill>
                            <a:schemeClr val="accent1">
                              <a:lumMod val="50000"/>
                            </a:schemeClr>
                          </a:solidFill>
                          <a:latin typeface="+mj-lt"/>
                          <a:ea typeface="Open Sans" panose="020B0606030504020204" pitchFamily="34" charset="0"/>
                          <a:cs typeface="Gotham Pro" panose="02000503040000020004" pitchFamily="50" charset="0"/>
                        </a:rPr>
                        <a:t>Страховые взносы</a:t>
                      </a:r>
                    </a:p>
                  </a:txBody>
                  <a:tcPr>
                    <a:lnL w="12700" cap="flat" cmpd="sng" algn="ctr">
                      <a:solidFill>
                        <a:schemeClr val="accent4">
                          <a:lumMod val="60000"/>
                          <a:lumOff val="40000"/>
                        </a:schemeClr>
                      </a:solidFill>
                      <a:prstDash val="solid"/>
                      <a:round/>
                      <a:headEnd type="none" w="med" len="med"/>
                      <a:tailEnd type="none" w="med" len="med"/>
                    </a:lnL>
                    <a:lnR>
                      <a:noFill/>
                    </a:lnR>
                    <a:lnT>
                      <a:noFill/>
                    </a:lnT>
                    <a:lnB w="12700"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1853744">
                <a:tc>
                  <a:txBody>
                    <a:bodyPr/>
                    <a:lstStyle/>
                    <a:p>
                      <a:pPr marL="0" algn="ctr">
                        <a:lnSpc>
                          <a:spcPct val="115000"/>
                        </a:lnSpc>
                        <a:spcAft>
                          <a:spcPts val="0"/>
                        </a:spcAft>
                      </a:pPr>
                      <a:r>
                        <a:rPr lang="ru-RU" sz="1300" b="0" kern="1200" dirty="0">
                          <a:solidFill>
                            <a:schemeClr val="accent1">
                              <a:lumMod val="50000"/>
                            </a:schemeClr>
                          </a:solidFill>
                          <a:latin typeface="+mj-lt"/>
                          <a:ea typeface="Open Sans" panose="020B0606030504020204" pitchFamily="34" charset="0"/>
                          <a:cs typeface="Gotham Pro" panose="02000503040000020004" pitchFamily="50" charset="0"/>
                        </a:rPr>
                        <a:t>Территория ТОР</a:t>
                      </a:r>
                    </a:p>
                  </a:txBody>
                  <a:tcPr>
                    <a:lnL>
                      <a:noFill/>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a:lnSpc>
                          <a:spcPct val="115000"/>
                        </a:lnSpc>
                        <a:spcAft>
                          <a:spcPts val="0"/>
                        </a:spcAft>
                      </a:pPr>
                      <a:r>
                        <a:rPr lang="ru-RU" sz="1050" b="0" kern="1200" dirty="0">
                          <a:solidFill>
                            <a:schemeClr val="accent1">
                              <a:lumMod val="50000"/>
                            </a:schemeClr>
                          </a:solidFill>
                          <a:latin typeface="+mn-lt"/>
                          <a:ea typeface="Open Sans" panose="020B0606030504020204" pitchFamily="34" charset="0"/>
                          <a:cs typeface="Gotham Pro" panose="02000503040000020004" pitchFamily="50" charset="0"/>
                        </a:rPr>
                        <a:t>Федеральная</a:t>
                      </a:r>
                      <a:r>
                        <a:rPr lang="ru-RU" sz="1050" b="0" kern="1200" baseline="0" dirty="0">
                          <a:solidFill>
                            <a:schemeClr val="accent1">
                              <a:lumMod val="50000"/>
                            </a:schemeClr>
                          </a:solidFill>
                          <a:latin typeface="+mn-lt"/>
                          <a:ea typeface="Open Sans" panose="020B0606030504020204" pitchFamily="34" charset="0"/>
                          <a:cs typeface="Gotham Pro" panose="02000503040000020004" pitchFamily="50" charset="0"/>
                        </a:rPr>
                        <a:t> часть налога:</a:t>
                      </a:r>
                    </a:p>
                    <a:p>
                      <a:pPr marL="0" algn="ctr">
                        <a:lnSpc>
                          <a:spcPct val="115000"/>
                        </a:lnSpc>
                        <a:spcAft>
                          <a:spcPts val="0"/>
                        </a:spcAft>
                      </a:pPr>
                      <a:r>
                        <a:rPr lang="ru-RU" sz="1050" b="1" kern="1200" dirty="0">
                          <a:solidFill>
                            <a:schemeClr val="accent1">
                              <a:lumMod val="50000"/>
                            </a:schemeClr>
                          </a:solidFill>
                          <a:latin typeface="+mn-lt"/>
                          <a:ea typeface="Open Sans" panose="020B0606030504020204" pitchFamily="34" charset="0"/>
                          <a:cs typeface="Gotham Pro" panose="02000503040000020004" pitchFamily="50" charset="0"/>
                        </a:rPr>
                        <a:t>0% - </a:t>
                      </a:r>
                      <a:r>
                        <a:rPr lang="ru-RU" sz="1050" b="0" kern="1200" dirty="0">
                          <a:solidFill>
                            <a:schemeClr val="accent1">
                              <a:lumMod val="50000"/>
                            </a:schemeClr>
                          </a:solidFill>
                          <a:latin typeface="+mn-lt"/>
                          <a:ea typeface="Open Sans" panose="020B0606030504020204" pitchFamily="34" charset="0"/>
                          <a:cs typeface="Gotham Pro" panose="02000503040000020004" pitchFamily="50" charset="0"/>
                        </a:rPr>
                        <a:t>в течение</a:t>
                      </a:r>
                      <a:r>
                        <a:rPr lang="ru-RU" sz="1050" b="0" kern="1200" baseline="0" dirty="0">
                          <a:solidFill>
                            <a:schemeClr val="accent1">
                              <a:lumMod val="50000"/>
                            </a:schemeClr>
                          </a:solidFill>
                          <a:latin typeface="+mn-lt"/>
                          <a:ea typeface="Open Sans" panose="020B0606030504020204" pitchFamily="34" charset="0"/>
                          <a:cs typeface="Gotham Pro" panose="02000503040000020004" pitchFamily="50" charset="0"/>
                        </a:rPr>
                        <a:t> </a:t>
                      </a:r>
                      <a:r>
                        <a:rPr lang="ru-RU" sz="1050" b="1" kern="1200" baseline="0" dirty="0">
                          <a:solidFill>
                            <a:schemeClr val="accent1">
                              <a:lumMod val="50000"/>
                            </a:schemeClr>
                          </a:solidFill>
                          <a:latin typeface="+mn-lt"/>
                          <a:ea typeface="Open Sans" panose="020B0606030504020204" pitchFamily="34" charset="0"/>
                          <a:cs typeface="Gotham Pro" panose="02000503040000020004" pitchFamily="50" charset="0"/>
                        </a:rPr>
                        <a:t>5 </a:t>
                      </a:r>
                      <a:r>
                        <a:rPr lang="ru-RU" sz="1050" b="0" kern="1200" baseline="0" dirty="0">
                          <a:solidFill>
                            <a:schemeClr val="accent1">
                              <a:lumMod val="50000"/>
                            </a:schemeClr>
                          </a:solidFill>
                          <a:latin typeface="+mn-lt"/>
                          <a:ea typeface="Open Sans" panose="020B0606030504020204" pitchFamily="34" charset="0"/>
                          <a:cs typeface="Gotham Pro" panose="02000503040000020004" pitchFamily="50" charset="0"/>
                        </a:rPr>
                        <a:t>лет</a:t>
                      </a:r>
                      <a:endParaRPr lang="ru-RU" sz="1050" b="1" kern="1200" dirty="0">
                        <a:solidFill>
                          <a:schemeClr val="accent1">
                            <a:lumMod val="50000"/>
                          </a:schemeClr>
                        </a:solidFill>
                        <a:latin typeface="+mn-lt"/>
                        <a:ea typeface="Open Sans" panose="020B0606030504020204" pitchFamily="34" charset="0"/>
                        <a:cs typeface="Gotham Pro" panose="02000503040000020004" pitchFamily="50" charset="0"/>
                      </a:endParaRPr>
                    </a:p>
                    <a:p>
                      <a:pPr marL="0" algn="ctr">
                        <a:lnSpc>
                          <a:spcPct val="115000"/>
                        </a:lnSpc>
                        <a:spcAft>
                          <a:spcPts val="0"/>
                        </a:spcAft>
                      </a:pPr>
                      <a:r>
                        <a:rPr lang="ru-RU" sz="1050" b="0" kern="1200" dirty="0">
                          <a:solidFill>
                            <a:schemeClr val="accent1">
                              <a:lumMod val="50000"/>
                            </a:schemeClr>
                          </a:solidFill>
                          <a:latin typeface="+mn-lt"/>
                          <a:ea typeface="Open Sans" panose="020B0606030504020204" pitchFamily="34" charset="0"/>
                          <a:cs typeface="Gotham Pro" panose="02000503040000020004" pitchFamily="50" charset="0"/>
                        </a:rPr>
                        <a:t>Региональная часть налога:</a:t>
                      </a:r>
                    </a:p>
                    <a:p>
                      <a:pPr marL="0" algn="ctr">
                        <a:lnSpc>
                          <a:spcPct val="115000"/>
                        </a:lnSpc>
                        <a:spcAft>
                          <a:spcPts val="0"/>
                        </a:spcAft>
                      </a:pPr>
                      <a:r>
                        <a:rPr lang="ru-RU" sz="1050" b="0" kern="1200" dirty="0">
                          <a:solidFill>
                            <a:schemeClr val="accent1">
                              <a:lumMod val="50000"/>
                            </a:schemeClr>
                          </a:solidFill>
                          <a:latin typeface="+mj-lt"/>
                          <a:ea typeface="Open Sans" panose="020B0606030504020204" pitchFamily="34" charset="0"/>
                          <a:cs typeface="Gotham Pro" panose="02000503040000020004" pitchFamily="50" charset="0"/>
                        </a:rPr>
                        <a:t>Не</a:t>
                      </a:r>
                      <a:r>
                        <a:rPr lang="ru-RU" sz="1050" b="0" kern="1200" baseline="0" dirty="0">
                          <a:solidFill>
                            <a:schemeClr val="accent1">
                              <a:lumMod val="50000"/>
                            </a:schemeClr>
                          </a:solidFill>
                          <a:latin typeface="+mj-lt"/>
                          <a:ea typeface="Open Sans" panose="020B0606030504020204" pitchFamily="34" charset="0"/>
                          <a:cs typeface="Gotham Pro" panose="02000503040000020004" pitchFamily="50" charset="0"/>
                        </a:rPr>
                        <a:t> более</a:t>
                      </a:r>
                      <a:r>
                        <a:rPr lang="ru-RU" sz="1050" b="1" kern="1200" baseline="0" dirty="0">
                          <a:solidFill>
                            <a:schemeClr val="accent1">
                              <a:lumMod val="50000"/>
                            </a:schemeClr>
                          </a:solidFill>
                          <a:latin typeface="+mj-lt"/>
                          <a:ea typeface="Open Sans" panose="020B0606030504020204" pitchFamily="34" charset="0"/>
                          <a:cs typeface="Gotham Pro" panose="02000503040000020004" pitchFamily="50" charset="0"/>
                        </a:rPr>
                        <a:t> </a:t>
                      </a:r>
                      <a:r>
                        <a:rPr lang="ru-RU" sz="1050" b="1" kern="1200" dirty="0">
                          <a:solidFill>
                            <a:schemeClr val="accent1">
                              <a:lumMod val="50000"/>
                            </a:schemeClr>
                          </a:solidFill>
                          <a:latin typeface="+mj-lt"/>
                          <a:ea typeface="Open Sans" panose="020B0606030504020204" pitchFamily="34" charset="0"/>
                          <a:cs typeface="Gotham Pro" panose="02000503040000020004" pitchFamily="50" charset="0"/>
                        </a:rPr>
                        <a:t>5% -</a:t>
                      </a:r>
                      <a:r>
                        <a:rPr lang="ru-RU" sz="1050" b="0" kern="1200" dirty="0">
                          <a:solidFill>
                            <a:schemeClr val="accent1">
                              <a:lumMod val="50000"/>
                            </a:schemeClr>
                          </a:solidFill>
                          <a:latin typeface="+mj-lt"/>
                          <a:ea typeface="Open Sans" panose="020B0606030504020204" pitchFamily="34" charset="0"/>
                          <a:cs typeface="Gotham Pro" panose="02000503040000020004" pitchFamily="50" charset="0"/>
                        </a:rPr>
                        <a:t> </a:t>
                      </a:r>
                      <a:r>
                        <a:rPr lang="ru-RU" sz="1050" b="1" kern="1200" dirty="0">
                          <a:solidFill>
                            <a:schemeClr val="accent1">
                              <a:lumMod val="50000"/>
                            </a:schemeClr>
                          </a:solidFill>
                          <a:latin typeface="+mj-lt"/>
                          <a:ea typeface="Open Sans" panose="020B0606030504020204" pitchFamily="34" charset="0"/>
                          <a:cs typeface="Gotham Pro" panose="02000503040000020004" pitchFamily="50" charset="0"/>
                        </a:rPr>
                        <a:t>1-5</a:t>
                      </a:r>
                      <a:r>
                        <a:rPr lang="ru-RU" sz="1050" b="0" kern="1200" dirty="0">
                          <a:solidFill>
                            <a:schemeClr val="accent1">
                              <a:lumMod val="50000"/>
                            </a:schemeClr>
                          </a:solidFill>
                          <a:latin typeface="+mj-lt"/>
                          <a:ea typeface="Open Sans" panose="020B0606030504020204" pitchFamily="34" charset="0"/>
                          <a:cs typeface="Gotham Pro" panose="02000503040000020004" pitchFamily="50" charset="0"/>
                        </a:rPr>
                        <a:t> годы</a:t>
                      </a:r>
                    </a:p>
                    <a:p>
                      <a:pPr marL="0" algn="ctr">
                        <a:lnSpc>
                          <a:spcPct val="115000"/>
                        </a:lnSpc>
                        <a:spcAft>
                          <a:spcPts val="0"/>
                        </a:spcAft>
                      </a:pPr>
                      <a:r>
                        <a:rPr lang="ru-RU" sz="1050" b="0" kern="1200" dirty="0">
                          <a:solidFill>
                            <a:schemeClr val="accent1">
                              <a:lumMod val="50000"/>
                            </a:schemeClr>
                          </a:solidFill>
                          <a:latin typeface="+mj-lt"/>
                          <a:ea typeface="Open Sans" panose="020B0606030504020204" pitchFamily="34" charset="0"/>
                          <a:cs typeface="Gotham Pro" panose="02000503040000020004" pitchFamily="50" charset="0"/>
                        </a:rPr>
                        <a:t>Не</a:t>
                      </a:r>
                      <a:r>
                        <a:rPr lang="ru-RU" sz="1050" b="0" kern="1200" baseline="0" dirty="0">
                          <a:solidFill>
                            <a:schemeClr val="accent1">
                              <a:lumMod val="50000"/>
                            </a:schemeClr>
                          </a:solidFill>
                          <a:latin typeface="+mj-lt"/>
                          <a:ea typeface="Open Sans" panose="020B0606030504020204" pitchFamily="34" charset="0"/>
                          <a:cs typeface="Gotham Pro" panose="02000503040000020004" pitchFamily="50" charset="0"/>
                        </a:rPr>
                        <a:t> менее </a:t>
                      </a:r>
                      <a:r>
                        <a:rPr lang="ru-RU" sz="1050" b="1" kern="1200" baseline="0" dirty="0">
                          <a:solidFill>
                            <a:schemeClr val="accent1">
                              <a:lumMod val="50000"/>
                            </a:schemeClr>
                          </a:solidFill>
                          <a:latin typeface="+mj-lt"/>
                          <a:ea typeface="Open Sans" panose="020B0606030504020204" pitchFamily="34" charset="0"/>
                          <a:cs typeface="Gotham Pro" panose="02000503040000020004" pitchFamily="50" charset="0"/>
                        </a:rPr>
                        <a:t>10% -</a:t>
                      </a:r>
                      <a:r>
                        <a:rPr lang="en-US" sz="1050" b="1" kern="1200" baseline="0" dirty="0">
                          <a:solidFill>
                            <a:schemeClr val="accent1">
                              <a:lumMod val="50000"/>
                            </a:schemeClr>
                          </a:solidFill>
                          <a:latin typeface="+mj-lt"/>
                          <a:ea typeface="Open Sans" panose="020B0606030504020204" pitchFamily="34" charset="0"/>
                          <a:cs typeface="Gotham Pro" panose="02000503040000020004" pitchFamily="50" charset="0"/>
                        </a:rPr>
                        <a:t> </a:t>
                      </a:r>
                      <a:r>
                        <a:rPr lang="ru-RU" sz="1050" b="1" kern="1200" baseline="0" dirty="0">
                          <a:solidFill>
                            <a:schemeClr val="accent1">
                              <a:lumMod val="50000"/>
                            </a:schemeClr>
                          </a:solidFill>
                          <a:latin typeface="+mj-lt"/>
                          <a:ea typeface="Open Sans" panose="020B0606030504020204" pitchFamily="34" charset="0"/>
                          <a:cs typeface="Gotham Pro" panose="02000503040000020004" pitchFamily="50" charset="0"/>
                        </a:rPr>
                        <a:t>6-10</a:t>
                      </a:r>
                      <a:r>
                        <a:rPr lang="ru-RU" sz="1050" b="0" kern="1200" baseline="0" dirty="0">
                          <a:solidFill>
                            <a:schemeClr val="accent1">
                              <a:lumMod val="50000"/>
                            </a:schemeClr>
                          </a:solidFill>
                          <a:latin typeface="+mj-lt"/>
                          <a:ea typeface="Open Sans" panose="020B0606030504020204" pitchFamily="34" charset="0"/>
                          <a:cs typeface="Gotham Pro" panose="02000503040000020004" pitchFamily="50" charset="0"/>
                        </a:rPr>
                        <a:t> годы</a:t>
                      </a:r>
                      <a:r>
                        <a:rPr lang="ru-RU" sz="1050" b="0" kern="1200" dirty="0">
                          <a:solidFill>
                            <a:schemeClr val="accent1">
                              <a:lumMod val="50000"/>
                            </a:schemeClr>
                          </a:solidFill>
                          <a:latin typeface="+mj-lt"/>
                          <a:ea typeface="Open Sans" panose="020B0606030504020204" pitchFamily="34" charset="0"/>
                          <a:cs typeface="Gotham Pro" panose="02000503040000020004" pitchFamily="50" charset="0"/>
                        </a:rPr>
                        <a:t> </a:t>
                      </a:r>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a:lnSpc>
                          <a:spcPct val="115000"/>
                        </a:lnSpc>
                        <a:spcAft>
                          <a:spcPts val="0"/>
                        </a:spcAft>
                      </a:pPr>
                      <a:r>
                        <a:rPr lang="ru-RU" sz="1050" b="1" kern="1200" dirty="0">
                          <a:solidFill>
                            <a:schemeClr val="accent1">
                              <a:lumMod val="50000"/>
                            </a:schemeClr>
                          </a:solidFill>
                          <a:latin typeface="+mj-lt"/>
                          <a:ea typeface="Open Sans" panose="020B0606030504020204" pitchFamily="34" charset="0"/>
                          <a:cs typeface="Gotham Pro" panose="02000503040000020004" pitchFamily="50" charset="0"/>
                        </a:rPr>
                        <a:t>0%</a:t>
                      </a:r>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a:lnSpc>
                          <a:spcPct val="115000"/>
                        </a:lnSpc>
                        <a:spcAft>
                          <a:spcPts val="0"/>
                        </a:spcAft>
                      </a:pPr>
                      <a:r>
                        <a:rPr lang="ru-RU" sz="1050" b="1" kern="1200" dirty="0">
                          <a:solidFill>
                            <a:schemeClr val="accent1">
                              <a:lumMod val="50000"/>
                            </a:schemeClr>
                          </a:solidFill>
                          <a:latin typeface="+mj-lt"/>
                          <a:ea typeface="Open Sans" panose="020B0606030504020204" pitchFamily="34" charset="0"/>
                          <a:cs typeface="Gotham Pro" panose="02000503040000020004" pitchFamily="50" charset="0"/>
                        </a:rPr>
                        <a:t>0%</a:t>
                      </a:r>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a:lnSpc>
                          <a:spcPct val="115000"/>
                        </a:lnSpc>
                        <a:spcAft>
                          <a:spcPts val="0"/>
                        </a:spcAft>
                      </a:pPr>
                      <a:r>
                        <a:rPr lang="ru-RU" sz="1050" b="0" kern="1200" dirty="0">
                          <a:solidFill>
                            <a:schemeClr val="accent1">
                              <a:lumMod val="50000"/>
                            </a:schemeClr>
                          </a:solidFill>
                          <a:latin typeface="+mj-lt"/>
                          <a:ea typeface="Open Sans" panose="020B0606030504020204" pitchFamily="34" charset="0"/>
                          <a:cs typeface="Gotham Pro" panose="02000503040000020004" pitchFamily="50" charset="0"/>
                        </a:rPr>
                        <a:t>Взносы</a:t>
                      </a:r>
                      <a:r>
                        <a:rPr lang="ru-RU" sz="1050" b="0" kern="1200" baseline="0" dirty="0">
                          <a:solidFill>
                            <a:schemeClr val="accent1">
                              <a:lumMod val="50000"/>
                            </a:schemeClr>
                          </a:solidFill>
                          <a:latin typeface="+mj-lt"/>
                          <a:ea typeface="Open Sans" panose="020B0606030504020204" pitchFamily="34" charset="0"/>
                          <a:cs typeface="Gotham Pro" panose="02000503040000020004" pitchFamily="50" charset="0"/>
                        </a:rPr>
                        <a:t> в Пенсионный фонд</a:t>
                      </a:r>
                      <a:r>
                        <a:rPr lang="en-US" sz="1050" b="0" kern="1200" baseline="0" dirty="0">
                          <a:solidFill>
                            <a:schemeClr val="accent1">
                              <a:lumMod val="50000"/>
                            </a:schemeClr>
                          </a:solidFill>
                          <a:latin typeface="+mj-lt"/>
                          <a:ea typeface="Open Sans" panose="020B0606030504020204" pitchFamily="34" charset="0"/>
                          <a:cs typeface="Gotham Pro" panose="02000503040000020004" pitchFamily="50" charset="0"/>
                        </a:rPr>
                        <a:t>    </a:t>
                      </a:r>
                      <a:r>
                        <a:rPr lang="ru-RU" sz="1050" b="0" kern="1200" baseline="0" dirty="0">
                          <a:solidFill>
                            <a:schemeClr val="accent1">
                              <a:lumMod val="50000"/>
                            </a:schemeClr>
                          </a:solidFill>
                          <a:latin typeface="+mj-lt"/>
                          <a:ea typeface="Open Sans" panose="020B0606030504020204" pitchFamily="34" charset="0"/>
                          <a:cs typeface="Gotham Pro" panose="02000503040000020004" pitchFamily="50" charset="0"/>
                        </a:rPr>
                        <a:t> </a:t>
                      </a:r>
                      <a:r>
                        <a:rPr lang="en-US" sz="1050" b="0" kern="1200" baseline="0" dirty="0">
                          <a:solidFill>
                            <a:schemeClr val="accent1">
                              <a:lumMod val="50000"/>
                            </a:schemeClr>
                          </a:solidFill>
                          <a:latin typeface="+mj-lt"/>
                          <a:ea typeface="Open Sans" panose="020B0606030504020204" pitchFamily="34" charset="0"/>
                          <a:cs typeface="Gotham Pro" panose="02000503040000020004" pitchFamily="50" charset="0"/>
                        </a:rPr>
                        <a:t>         </a:t>
                      </a:r>
                      <a:r>
                        <a:rPr lang="ru-RU" sz="1050" b="1" kern="1200" baseline="0" dirty="0">
                          <a:solidFill>
                            <a:schemeClr val="accent1">
                              <a:lumMod val="50000"/>
                            </a:schemeClr>
                          </a:solidFill>
                          <a:latin typeface="+mj-lt"/>
                          <a:ea typeface="Open Sans" panose="020B0606030504020204" pitchFamily="34" charset="0"/>
                          <a:cs typeface="Gotham Pro" panose="02000503040000020004" pitchFamily="50" charset="0"/>
                        </a:rPr>
                        <a:t>– 6%</a:t>
                      </a:r>
                    </a:p>
                    <a:p>
                      <a:pPr marL="0" algn="l">
                        <a:lnSpc>
                          <a:spcPct val="115000"/>
                        </a:lnSpc>
                        <a:spcAft>
                          <a:spcPts val="0"/>
                        </a:spcAft>
                      </a:pPr>
                      <a:r>
                        <a:rPr lang="ru-RU" sz="1050" b="0" kern="1200" baseline="0" dirty="0">
                          <a:solidFill>
                            <a:schemeClr val="accent1">
                              <a:lumMod val="50000"/>
                            </a:schemeClr>
                          </a:solidFill>
                          <a:latin typeface="+mj-lt"/>
                          <a:ea typeface="Open Sans" panose="020B0606030504020204" pitchFamily="34" charset="0"/>
                          <a:cs typeface="Gotham Pro" panose="02000503040000020004" pitchFamily="50" charset="0"/>
                        </a:rPr>
                        <a:t>Взносы в фонд социального  страхования                                 </a:t>
                      </a:r>
                      <a:r>
                        <a:rPr lang="en-US" sz="1050" b="0" kern="1200" baseline="0" dirty="0">
                          <a:solidFill>
                            <a:schemeClr val="accent1">
                              <a:lumMod val="50000"/>
                            </a:schemeClr>
                          </a:solidFill>
                          <a:latin typeface="+mj-lt"/>
                          <a:ea typeface="Open Sans" panose="020B0606030504020204" pitchFamily="34" charset="0"/>
                          <a:cs typeface="Gotham Pro" panose="02000503040000020004" pitchFamily="50" charset="0"/>
                        </a:rPr>
                        <a:t>   </a:t>
                      </a:r>
                      <a:r>
                        <a:rPr lang="ru-RU" sz="1050" b="1" kern="1200" baseline="0" dirty="0">
                          <a:solidFill>
                            <a:schemeClr val="accent1">
                              <a:lumMod val="50000"/>
                            </a:schemeClr>
                          </a:solidFill>
                          <a:latin typeface="+mj-lt"/>
                          <a:ea typeface="Open Sans" panose="020B0606030504020204" pitchFamily="34" charset="0"/>
                          <a:cs typeface="Gotham Pro" panose="02000503040000020004" pitchFamily="50" charset="0"/>
                        </a:rPr>
                        <a:t>–  1,5%</a:t>
                      </a:r>
                    </a:p>
                    <a:p>
                      <a:pPr marL="0" algn="l">
                        <a:lnSpc>
                          <a:spcPct val="115000"/>
                        </a:lnSpc>
                        <a:spcAft>
                          <a:spcPts val="0"/>
                        </a:spcAft>
                      </a:pPr>
                      <a:r>
                        <a:rPr lang="ru-RU" sz="1050" b="0" kern="1200" baseline="0" dirty="0">
                          <a:solidFill>
                            <a:schemeClr val="accent1">
                              <a:lumMod val="50000"/>
                            </a:schemeClr>
                          </a:solidFill>
                          <a:latin typeface="+mj-lt"/>
                          <a:ea typeface="Open Sans" panose="020B0606030504020204" pitchFamily="34" charset="0"/>
                          <a:cs typeface="Gotham Pro" panose="02000503040000020004" pitchFamily="50" charset="0"/>
                        </a:rPr>
                        <a:t>Взносы в фонд обязательного медицинского страхования  </a:t>
                      </a:r>
                      <a:r>
                        <a:rPr lang="en-US" sz="1050" b="0" kern="1200" baseline="0" dirty="0">
                          <a:solidFill>
                            <a:schemeClr val="accent1">
                              <a:lumMod val="50000"/>
                            </a:schemeClr>
                          </a:solidFill>
                          <a:latin typeface="+mj-lt"/>
                          <a:ea typeface="Open Sans" panose="020B0606030504020204" pitchFamily="34" charset="0"/>
                          <a:cs typeface="Gotham Pro" panose="02000503040000020004" pitchFamily="50" charset="0"/>
                        </a:rPr>
                        <a:t>           </a:t>
                      </a:r>
                      <a:r>
                        <a:rPr lang="ru-RU" sz="1050" b="1" kern="1200" baseline="0" dirty="0">
                          <a:solidFill>
                            <a:schemeClr val="accent1">
                              <a:lumMod val="50000"/>
                            </a:schemeClr>
                          </a:solidFill>
                          <a:latin typeface="+mj-lt"/>
                          <a:ea typeface="Open Sans" panose="020B0606030504020204" pitchFamily="34" charset="0"/>
                          <a:cs typeface="Gotham Pro" panose="02000503040000020004" pitchFamily="50" charset="0"/>
                        </a:rPr>
                        <a:t>– 0,1%</a:t>
                      </a:r>
                      <a:endParaRPr lang="ru-RU" sz="1050" b="1" kern="1200" dirty="0">
                        <a:solidFill>
                          <a:schemeClr val="accent1">
                            <a:lumMod val="50000"/>
                          </a:schemeClr>
                        </a:solidFill>
                        <a:latin typeface="+mj-lt"/>
                        <a:ea typeface="Open Sans" panose="020B0606030504020204" pitchFamily="34" charset="0"/>
                        <a:cs typeface="Gotham Pro" panose="02000503040000020004" pitchFamily="50" charset="0"/>
                      </a:endParaRPr>
                    </a:p>
                  </a:txBody>
                  <a:tcPr>
                    <a:lnL w="12700" cap="flat" cmpd="sng" algn="ctr">
                      <a:solidFill>
                        <a:schemeClr val="accent4">
                          <a:lumMod val="60000"/>
                          <a:lumOff val="40000"/>
                        </a:schemeClr>
                      </a:solidFill>
                      <a:prstDash val="solid"/>
                      <a:round/>
                      <a:headEnd type="none" w="med" len="med"/>
                      <a:tailEnd type="none" w="med" len="med"/>
                    </a:lnL>
                    <a:lnR>
                      <a:noFill/>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1584855">
                <a:tc>
                  <a:txBody>
                    <a:bodyPr/>
                    <a:lstStyle/>
                    <a:p>
                      <a:pPr marL="0" algn="ctr">
                        <a:lnSpc>
                          <a:spcPct val="115000"/>
                        </a:lnSpc>
                        <a:spcAft>
                          <a:spcPts val="0"/>
                        </a:spcAft>
                      </a:pPr>
                      <a:r>
                        <a:rPr lang="ru-RU" sz="1300" b="0" kern="1200" dirty="0">
                          <a:solidFill>
                            <a:schemeClr val="accent1">
                              <a:lumMod val="50000"/>
                            </a:schemeClr>
                          </a:solidFill>
                          <a:latin typeface="+mj-lt"/>
                          <a:ea typeface="Open Sans" panose="020B0606030504020204" pitchFamily="34" charset="0"/>
                          <a:cs typeface="Gotham Pro" panose="02000503040000020004" pitchFamily="50" charset="0"/>
                        </a:rPr>
                        <a:t>Территория РФ</a:t>
                      </a:r>
                    </a:p>
                  </a:txBody>
                  <a:tcPr>
                    <a:lnL>
                      <a:noFill/>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algn="ctr">
                        <a:lnSpc>
                          <a:spcPct val="115000"/>
                        </a:lnSpc>
                        <a:spcAft>
                          <a:spcPts val="0"/>
                        </a:spcAft>
                      </a:pPr>
                      <a:r>
                        <a:rPr lang="ru-RU" sz="1050" b="0" kern="1200" dirty="0">
                          <a:solidFill>
                            <a:schemeClr val="accent1">
                              <a:lumMod val="50000"/>
                            </a:schemeClr>
                          </a:solidFill>
                          <a:latin typeface="+mj-lt"/>
                          <a:ea typeface="Open Sans" panose="020B0606030504020204" pitchFamily="34" charset="0"/>
                          <a:cs typeface="Gotham Pro" panose="02000503040000020004" pitchFamily="50" charset="0"/>
                        </a:rPr>
                        <a:t>Федеральная</a:t>
                      </a:r>
                      <a:r>
                        <a:rPr lang="ru-RU" sz="1050" b="0" kern="1200" baseline="0" dirty="0">
                          <a:solidFill>
                            <a:schemeClr val="accent1">
                              <a:lumMod val="50000"/>
                            </a:schemeClr>
                          </a:solidFill>
                          <a:latin typeface="+mj-lt"/>
                          <a:ea typeface="Open Sans" panose="020B0606030504020204" pitchFamily="34" charset="0"/>
                          <a:cs typeface="Gotham Pro" panose="02000503040000020004" pitchFamily="50" charset="0"/>
                        </a:rPr>
                        <a:t> часть налога </a:t>
                      </a:r>
                      <a:r>
                        <a:rPr lang="en-US" sz="1050" b="1" kern="1200" baseline="0" dirty="0">
                          <a:solidFill>
                            <a:schemeClr val="accent1">
                              <a:lumMod val="50000"/>
                            </a:schemeClr>
                          </a:solidFill>
                          <a:latin typeface="+mj-lt"/>
                          <a:ea typeface="Open Sans" panose="020B0606030504020204" pitchFamily="34" charset="0"/>
                          <a:cs typeface="Gotham Pro" panose="02000503040000020004" pitchFamily="50" charset="0"/>
                        </a:rPr>
                        <a:t>- </a:t>
                      </a:r>
                      <a:r>
                        <a:rPr lang="ru-RU" sz="1050" b="1" kern="1200" baseline="0" dirty="0">
                          <a:solidFill>
                            <a:schemeClr val="accent1">
                              <a:lumMod val="50000"/>
                            </a:schemeClr>
                          </a:solidFill>
                          <a:latin typeface="+mj-lt"/>
                          <a:ea typeface="Open Sans" panose="020B0606030504020204" pitchFamily="34" charset="0"/>
                          <a:cs typeface="Gotham Pro" panose="02000503040000020004" pitchFamily="50" charset="0"/>
                        </a:rPr>
                        <a:t>3</a:t>
                      </a:r>
                      <a:r>
                        <a:rPr lang="ru-RU" sz="1050" b="1" kern="1200" dirty="0">
                          <a:solidFill>
                            <a:schemeClr val="accent1">
                              <a:lumMod val="50000"/>
                            </a:schemeClr>
                          </a:solidFill>
                          <a:latin typeface="+mj-lt"/>
                          <a:ea typeface="Open Sans" panose="020B0606030504020204" pitchFamily="34" charset="0"/>
                          <a:cs typeface="Gotham Pro" panose="02000503040000020004" pitchFamily="50" charset="0"/>
                        </a:rPr>
                        <a:t>%</a:t>
                      </a:r>
                    </a:p>
                    <a:p>
                      <a:pPr marL="0" algn="ctr">
                        <a:lnSpc>
                          <a:spcPct val="115000"/>
                        </a:lnSpc>
                        <a:spcAft>
                          <a:spcPts val="0"/>
                        </a:spcAft>
                      </a:pPr>
                      <a:r>
                        <a:rPr lang="ru-RU" sz="1050" b="0" kern="1200" dirty="0">
                          <a:solidFill>
                            <a:schemeClr val="accent1">
                              <a:lumMod val="50000"/>
                            </a:schemeClr>
                          </a:solidFill>
                          <a:latin typeface="+mj-lt"/>
                          <a:ea typeface="Open Sans" panose="020B0606030504020204" pitchFamily="34" charset="0"/>
                          <a:cs typeface="Gotham Pro" panose="02000503040000020004" pitchFamily="50" charset="0"/>
                        </a:rPr>
                        <a:t>Региональная часть налога </a:t>
                      </a:r>
                      <a:r>
                        <a:rPr lang="ru-RU" sz="1050" b="1" kern="1200" dirty="0">
                          <a:solidFill>
                            <a:schemeClr val="accent1">
                              <a:lumMod val="50000"/>
                            </a:schemeClr>
                          </a:solidFill>
                          <a:latin typeface="+mj-lt"/>
                          <a:ea typeface="Open Sans" panose="020B0606030504020204" pitchFamily="34" charset="0"/>
                          <a:cs typeface="Gotham Pro" panose="02000503040000020004" pitchFamily="50" charset="0"/>
                        </a:rPr>
                        <a:t>-  17%</a:t>
                      </a:r>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algn="ctr">
                        <a:lnSpc>
                          <a:spcPct val="115000"/>
                        </a:lnSpc>
                        <a:spcAft>
                          <a:spcPts val="0"/>
                        </a:spcAft>
                      </a:pPr>
                      <a:r>
                        <a:rPr lang="ru-RU" sz="1050" b="1" kern="1200" dirty="0">
                          <a:solidFill>
                            <a:schemeClr val="accent1">
                              <a:lumMod val="50000"/>
                            </a:schemeClr>
                          </a:solidFill>
                          <a:latin typeface="+mj-lt"/>
                          <a:ea typeface="Open Sans" panose="020B0606030504020204" pitchFamily="34" charset="0"/>
                          <a:cs typeface="Gotham Pro" panose="02000503040000020004" pitchFamily="50" charset="0"/>
                        </a:rPr>
                        <a:t>2,2%</a:t>
                      </a:r>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algn="ctr">
                        <a:lnSpc>
                          <a:spcPct val="115000"/>
                        </a:lnSpc>
                        <a:spcAft>
                          <a:spcPts val="0"/>
                        </a:spcAft>
                      </a:pPr>
                      <a:r>
                        <a:rPr lang="en-US" sz="1050" b="1" kern="1200" dirty="0">
                          <a:solidFill>
                            <a:schemeClr val="accent1">
                              <a:lumMod val="50000"/>
                            </a:schemeClr>
                          </a:solidFill>
                          <a:latin typeface="+mj-lt"/>
                          <a:ea typeface="Open Sans" panose="020B0606030504020204" pitchFamily="34" charset="0"/>
                          <a:cs typeface="Gotham Pro" panose="02000503040000020004" pitchFamily="50" charset="0"/>
                        </a:rPr>
                        <a:t>~</a:t>
                      </a:r>
                      <a:r>
                        <a:rPr lang="en-US" sz="1050" b="1" kern="1200" baseline="0" dirty="0">
                          <a:solidFill>
                            <a:schemeClr val="accent1">
                              <a:lumMod val="50000"/>
                            </a:schemeClr>
                          </a:solidFill>
                          <a:latin typeface="+mj-lt"/>
                          <a:ea typeface="Open Sans" panose="020B0606030504020204" pitchFamily="34" charset="0"/>
                          <a:cs typeface="Gotham Pro" panose="02000503040000020004" pitchFamily="50" charset="0"/>
                        </a:rPr>
                        <a:t> </a:t>
                      </a:r>
                      <a:r>
                        <a:rPr lang="ru-RU" sz="1050" b="1" kern="1200" dirty="0">
                          <a:solidFill>
                            <a:schemeClr val="accent1">
                              <a:lumMod val="50000"/>
                            </a:schemeClr>
                          </a:solidFill>
                          <a:latin typeface="+mj-lt"/>
                          <a:ea typeface="Open Sans" panose="020B0606030504020204" pitchFamily="34" charset="0"/>
                          <a:cs typeface="Gotham Pro" panose="02000503040000020004" pitchFamily="50" charset="0"/>
                        </a:rPr>
                        <a:t>1,5%</a:t>
                      </a:r>
                      <a:endParaRPr lang="en-US" sz="1050" b="1" kern="1200" dirty="0">
                        <a:solidFill>
                          <a:schemeClr val="accent1">
                            <a:lumMod val="50000"/>
                          </a:schemeClr>
                        </a:solidFill>
                        <a:latin typeface="+mj-lt"/>
                        <a:ea typeface="Open Sans" panose="020B0606030504020204" pitchFamily="34" charset="0"/>
                        <a:cs typeface="Gotham Pro" panose="02000503040000020004" pitchFamily="50" charset="0"/>
                      </a:endParaRPr>
                    </a:p>
                    <a:p>
                      <a:pPr marL="0" algn="ctr">
                        <a:lnSpc>
                          <a:spcPct val="115000"/>
                        </a:lnSpc>
                        <a:spcAft>
                          <a:spcPts val="0"/>
                        </a:spcAft>
                      </a:pPr>
                      <a:r>
                        <a:rPr lang="ru-RU" sz="1050" b="0" kern="1200" dirty="0">
                          <a:solidFill>
                            <a:schemeClr val="accent1">
                              <a:lumMod val="50000"/>
                            </a:schemeClr>
                          </a:solidFill>
                          <a:latin typeface="+mj-lt"/>
                          <a:ea typeface="Open Sans" panose="020B0606030504020204" pitchFamily="34" charset="0"/>
                          <a:cs typeface="Gotham Pro" panose="02000503040000020004" pitchFamily="50" charset="0"/>
                        </a:rPr>
                        <a:t>В</a:t>
                      </a:r>
                      <a:r>
                        <a:rPr lang="ru-RU" sz="1050" b="0" kern="1200" baseline="0" dirty="0">
                          <a:solidFill>
                            <a:schemeClr val="accent1">
                              <a:lumMod val="50000"/>
                            </a:schemeClr>
                          </a:solidFill>
                          <a:latin typeface="+mj-lt"/>
                          <a:ea typeface="Open Sans" panose="020B0606030504020204" pitchFamily="34" charset="0"/>
                          <a:cs typeface="Gotham Pro" panose="02000503040000020004" pitchFamily="50" charset="0"/>
                        </a:rPr>
                        <a:t> зависимости от кадастровой стоимости участка</a:t>
                      </a:r>
                      <a:endParaRPr lang="ru-RU" sz="1050" b="0" kern="1200" dirty="0">
                        <a:solidFill>
                          <a:schemeClr val="accent1">
                            <a:lumMod val="50000"/>
                          </a:schemeClr>
                        </a:solidFill>
                        <a:latin typeface="+mj-lt"/>
                        <a:ea typeface="Open Sans" panose="020B0606030504020204" pitchFamily="34" charset="0"/>
                        <a:cs typeface="Gotham Pro" panose="02000503040000020004" pitchFamily="50" charset="0"/>
                      </a:endParaRPr>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algn="l">
                        <a:lnSpc>
                          <a:spcPct val="115000"/>
                        </a:lnSpc>
                        <a:spcAft>
                          <a:spcPts val="0"/>
                        </a:spcAft>
                      </a:pPr>
                      <a:r>
                        <a:rPr lang="ru-RU" sz="1050" b="0" kern="1200" dirty="0">
                          <a:solidFill>
                            <a:schemeClr val="accent1">
                              <a:lumMod val="50000"/>
                            </a:schemeClr>
                          </a:solidFill>
                          <a:latin typeface="+mj-lt"/>
                          <a:ea typeface="Open Sans" panose="020B0606030504020204" pitchFamily="34" charset="0"/>
                          <a:cs typeface="Gotham Pro" panose="02000503040000020004" pitchFamily="50" charset="0"/>
                        </a:rPr>
                        <a:t>Взносы</a:t>
                      </a:r>
                      <a:r>
                        <a:rPr lang="ru-RU" sz="1050" b="0" kern="1200" baseline="0" dirty="0">
                          <a:solidFill>
                            <a:schemeClr val="accent1">
                              <a:lumMod val="50000"/>
                            </a:schemeClr>
                          </a:solidFill>
                          <a:latin typeface="+mj-lt"/>
                          <a:ea typeface="Open Sans" panose="020B0606030504020204" pitchFamily="34" charset="0"/>
                          <a:cs typeface="Gotham Pro" panose="02000503040000020004" pitchFamily="50" charset="0"/>
                        </a:rPr>
                        <a:t> в Пенсионный фонд</a:t>
                      </a:r>
                      <a:r>
                        <a:rPr lang="en-US" sz="1050" b="0" kern="1200" baseline="0" dirty="0">
                          <a:solidFill>
                            <a:schemeClr val="accent1">
                              <a:lumMod val="50000"/>
                            </a:schemeClr>
                          </a:solidFill>
                          <a:latin typeface="+mj-lt"/>
                          <a:ea typeface="Open Sans" panose="020B0606030504020204" pitchFamily="34" charset="0"/>
                          <a:cs typeface="Gotham Pro" panose="02000503040000020004" pitchFamily="50" charset="0"/>
                        </a:rPr>
                        <a:t>           </a:t>
                      </a:r>
                      <a:r>
                        <a:rPr lang="ru-RU" sz="1050" b="0" kern="1200" baseline="0" dirty="0">
                          <a:solidFill>
                            <a:schemeClr val="accent1">
                              <a:lumMod val="50000"/>
                            </a:schemeClr>
                          </a:solidFill>
                          <a:latin typeface="+mj-lt"/>
                          <a:ea typeface="Open Sans" panose="020B0606030504020204" pitchFamily="34" charset="0"/>
                          <a:cs typeface="Gotham Pro" panose="02000503040000020004" pitchFamily="50" charset="0"/>
                        </a:rPr>
                        <a:t> </a:t>
                      </a:r>
                      <a:r>
                        <a:rPr lang="ru-RU" sz="1050" b="1" kern="1200" baseline="0" dirty="0">
                          <a:solidFill>
                            <a:schemeClr val="accent1">
                              <a:lumMod val="50000"/>
                            </a:schemeClr>
                          </a:solidFill>
                          <a:latin typeface="+mj-lt"/>
                          <a:ea typeface="Open Sans" panose="020B0606030504020204" pitchFamily="34" charset="0"/>
                          <a:cs typeface="Gotham Pro" panose="02000503040000020004" pitchFamily="50" charset="0"/>
                        </a:rPr>
                        <a:t>– 22%</a:t>
                      </a:r>
                    </a:p>
                    <a:p>
                      <a:pPr marL="0" algn="l">
                        <a:lnSpc>
                          <a:spcPct val="115000"/>
                        </a:lnSpc>
                        <a:spcAft>
                          <a:spcPts val="0"/>
                        </a:spcAft>
                      </a:pPr>
                      <a:r>
                        <a:rPr lang="ru-RU" sz="1050" b="0" kern="1200" baseline="0" dirty="0">
                          <a:solidFill>
                            <a:schemeClr val="accent1">
                              <a:lumMod val="50000"/>
                            </a:schemeClr>
                          </a:solidFill>
                          <a:latin typeface="+mj-lt"/>
                          <a:ea typeface="Open Sans" panose="020B0606030504020204" pitchFamily="34" charset="0"/>
                          <a:cs typeface="Gotham Pro" panose="02000503040000020004" pitchFamily="50" charset="0"/>
                        </a:rPr>
                        <a:t>Взносы в фонд социального страхования                                 </a:t>
                      </a:r>
                      <a:r>
                        <a:rPr lang="en-US" sz="1050" b="0" kern="1200" baseline="0" dirty="0">
                          <a:solidFill>
                            <a:schemeClr val="accent1">
                              <a:lumMod val="50000"/>
                            </a:schemeClr>
                          </a:solidFill>
                          <a:latin typeface="+mj-lt"/>
                          <a:ea typeface="Open Sans" panose="020B0606030504020204" pitchFamily="34" charset="0"/>
                          <a:cs typeface="Gotham Pro" panose="02000503040000020004" pitchFamily="50" charset="0"/>
                        </a:rPr>
                        <a:t>  </a:t>
                      </a:r>
                      <a:r>
                        <a:rPr lang="ru-RU" sz="1050" b="0" kern="1200" baseline="0" dirty="0">
                          <a:solidFill>
                            <a:schemeClr val="accent1">
                              <a:lumMod val="50000"/>
                            </a:schemeClr>
                          </a:solidFill>
                          <a:latin typeface="+mj-lt"/>
                          <a:ea typeface="Open Sans" panose="020B0606030504020204" pitchFamily="34" charset="0"/>
                          <a:cs typeface="Gotham Pro" panose="02000503040000020004" pitchFamily="50" charset="0"/>
                        </a:rPr>
                        <a:t> </a:t>
                      </a:r>
                      <a:r>
                        <a:rPr lang="ru-RU" sz="1050" b="1" kern="1200" baseline="0" dirty="0">
                          <a:solidFill>
                            <a:schemeClr val="accent1">
                              <a:lumMod val="50000"/>
                            </a:schemeClr>
                          </a:solidFill>
                          <a:latin typeface="+mj-lt"/>
                          <a:ea typeface="Open Sans" panose="020B0606030504020204" pitchFamily="34" charset="0"/>
                          <a:cs typeface="Gotham Pro" panose="02000503040000020004" pitchFamily="50" charset="0"/>
                        </a:rPr>
                        <a:t>–  2,9%</a:t>
                      </a:r>
                    </a:p>
                    <a:p>
                      <a:pPr marL="0" marR="0" lvl="0" indent="0" algn="l" defTabSz="914400" rtl="0" eaLnBrk="1" fontAlgn="auto" latinLnBrk="0" hangingPunct="1">
                        <a:lnSpc>
                          <a:spcPct val="115000"/>
                        </a:lnSpc>
                        <a:spcBef>
                          <a:spcPts val="0"/>
                        </a:spcBef>
                        <a:spcAft>
                          <a:spcPts val="0"/>
                        </a:spcAft>
                        <a:buClrTx/>
                        <a:buSzTx/>
                        <a:buFontTx/>
                        <a:buNone/>
                        <a:tabLst/>
                        <a:defRPr/>
                      </a:pPr>
                      <a:r>
                        <a:rPr lang="ru-RU" sz="1050" b="0" kern="1200" baseline="0" dirty="0">
                          <a:solidFill>
                            <a:schemeClr val="accent1">
                              <a:lumMod val="50000"/>
                            </a:schemeClr>
                          </a:solidFill>
                          <a:latin typeface="+mj-lt"/>
                          <a:ea typeface="Open Sans" panose="020B0606030504020204" pitchFamily="34" charset="0"/>
                          <a:cs typeface="Gotham Pro" panose="02000503040000020004" pitchFamily="50" charset="0"/>
                        </a:rPr>
                        <a:t>Взносы в фонд обязательного медицинского страхования  </a:t>
                      </a:r>
                      <a:r>
                        <a:rPr lang="en-US" sz="1050" b="0" kern="1200" baseline="0" dirty="0">
                          <a:solidFill>
                            <a:schemeClr val="accent1">
                              <a:lumMod val="50000"/>
                            </a:schemeClr>
                          </a:solidFill>
                          <a:latin typeface="+mj-lt"/>
                          <a:ea typeface="Open Sans" panose="020B0606030504020204" pitchFamily="34" charset="0"/>
                          <a:cs typeface="Gotham Pro" panose="02000503040000020004" pitchFamily="50" charset="0"/>
                        </a:rPr>
                        <a:t>       </a:t>
                      </a:r>
                      <a:r>
                        <a:rPr lang="ru-RU" sz="1050" b="0" kern="1200" baseline="0" dirty="0">
                          <a:solidFill>
                            <a:schemeClr val="accent1">
                              <a:lumMod val="50000"/>
                            </a:schemeClr>
                          </a:solidFill>
                          <a:latin typeface="+mj-lt"/>
                          <a:ea typeface="Open Sans" panose="020B0606030504020204" pitchFamily="34" charset="0"/>
                          <a:cs typeface="Gotham Pro" panose="02000503040000020004" pitchFamily="50" charset="0"/>
                        </a:rPr>
                        <a:t> </a:t>
                      </a:r>
                      <a:r>
                        <a:rPr lang="en-US" sz="1050" b="0" kern="1200" baseline="0" dirty="0">
                          <a:solidFill>
                            <a:schemeClr val="accent1">
                              <a:lumMod val="50000"/>
                            </a:schemeClr>
                          </a:solidFill>
                          <a:latin typeface="+mj-lt"/>
                          <a:ea typeface="Open Sans" panose="020B0606030504020204" pitchFamily="34" charset="0"/>
                          <a:cs typeface="Gotham Pro" panose="02000503040000020004" pitchFamily="50" charset="0"/>
                        </a:rPr>
                        <a:t>   </a:t>
                      </a:r>
                      <a:r>
                        <a:rPr lang="ru-RU" sz="1050" b="1" kern="1200" baseline="0" dirty="0">
                          <a:solidFill>
                            <a:schemeClr val="accent1">
                              <a:lumMod val="50000"/>
                            </a:schemeClr>
                          </a:solidFill>
                          <a:latin typeface="+mj-lt"/>
                          <a:ea typeface="Open Sans" panose="020B0606030504020204" pitchFamily="34" charset="0"/>
                          <a:cs typeface="Gotham Pro" panose="02000503040000020004" pitchFamily="50" charset="0"/>
                        </a:rPr>
                        <a:t>– 5,1%</a:t>
                      </a:r>
                      <a:endParaRPr lang="ru-RU" sz="1050" b="1" kern="1200" dirty="0">
                        <a:solidFill>
                          <a:schemeClr val="accent1">
                            <a:lumMod val="50000"/>
                          </a:schemeClr>
                        </a:solidFill>
                        <a:latin typeface="+mj-lt"/>
                        <a:ea typeface="Open Sans" panose="020B0606030504020204" pitchFamily="34" charset="0"/>
                        <a:cs typeface="Gotham Pro" panose="02000503040000020004" pitchFamily="50" charset="0"/>
                      </a:endParaRPr>
                    </a:p>
                  </a:txBody>
                  <a:tcPr>
                    <a:lnL w="12700" cap="flat" cmpd="sng" algn="ctr">
                      <a:solidFill>
                        <a:schemeClr val="accent4">
                          <a:lumMod val="60000"/>
                          <a:lumOff val="40000"/>
                        </a:schemeClr>
                      </a:solidFill>
                      <a:prstDash val="solid"/>
                      <a:round/>
                      <a:headEnd type="none" w="med" len="med"/>
                      <a:tailEnd type="none" w="med" len="med"/>
                    </a:lnL>
                    <a:lnR>
                      <a:noFill/>
                    </a:lnR>
                    <a:lnT w="12700" cap="flat" cmpd="sng" algn="ctr">
                      <a:solidFill>
                        <a:schemeClr val="accent4">
                          <a:lumMod val="60000"/>
                          <a:lumOff val="40000"/>
                        </a:scheme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bl>
          </a:graphicData>
        </a:graphic>
      </p:graphicFrame>
      <p:sp>
        <p:nvSpPr>
          <p:cNvPr id="4" name="TextBox 3"/>
          <p:cNvSpPr txBox="1"/>
          <p:nvPr/>
        </p:nvSpPr>
        <p:spPr>
          <a:xfrm>
            <a:off x="428229" y="6381750"/>
            <a:ext cx="2273379" cy="261610"/>
          </a:xfrm>
          <a:prstGeom prst="rect">
            <a:avLst/>
          </a:prstGeom>
          <a:noFill/>
        </p:spPr>
        <p:txBody>
          <a:bodyPr wrap="none" rtlCol="0">
            <a:spAutoFit/>
          </a:bodyPr>
          <a:lstStyle/>
          <a:p>
            <a:r>
              <a:rPr lang="ru-RU" sz="1100" dirty="0"/>
              <a:t>* По решению местных властей</a:t>
            </a:r>
          </a:p>
        </p:txBody>
      </p:sp>
      <p:pic>
        <p:nvPicPr>
          <p:cNvPr id="19" name="Рисунок 1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68420" y="2005321"/>
            <a:ext cx="606855" cy="399162"/>
          </a:xfrm>
          <a:prstGeom prst="rect">
            <a:avLst/>
          </a:prstGeom>
        </p:spPr>
      </p:pic>
      <p:pic>
        <p:nvPicPr>
          <p:cNvPr id="20" name="Рисунок 1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99042" y="2037327"/>
            <a:ext cx="371280" cy="371280"/>
          </a:xfrm>
          <a:prstGeom prst="rect">
            <a:avLst/>
          </a:prstGeom>
        </p:spPr>
      </p:pic>
      <p:pic>
        <p:nvPicPr>
          <p:cNvPr id="21" name="Рисунок 2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529064" y="2023552"/>
            <a:ext cx="380931" cy="380931"/>
          </a:xfrm>
          <a:prstGeom prst="rect">
            <a:avLst/>
          </a:prstGeom>
        </p:spPr>
      </p:pic>
      <p:pic>
        <p:nvPicPr>
          <p:cNvPr id="22" name="Рисунок 2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797316" y="2019021"/>
            <a:ext cx="405527" cy="405527"/>
          </a:xfrm>
          <a:prstGeom prst="rect">
            <a:avLst/>
          </a:prstGeom>
        </p:spPr>
      </p:pic>
      <p:pic>
        <p:nvPicPr>
          <p:cNvPr id="23" name="Рисунок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9034" y="2041452"/>
            <a:ext cx="412353" cy="363031"/>
          </a:xfrm>
          <a:prstGeom prst="rect">
            <a:avLst/>
          </a:prstGeom>
        </p:spPr>
      </p:pic>
    </p:spTree>
    <p:extLst>
      <p:ext uri="{BB962C8B-B14F-4D97-AF65-F5344CB8AC3E}">
        <p14:creationId xmlns:p14="http://schemas.microsoft.com/office/powerpoint/2010/main" val="7734241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6670" y="158644"/>
            <a:ext cx="9049544" cy="792163"/>
          </a:xfrm>
        </p:spPr>
        <p:txBody>
          <a:bodyPr anchor="ctr"/>
          <a:lstStyle/>
          <a:p>
            <a:pPr fontAlgn="ctr"/>
            <a:r>
              <a:rPr lang="ru-RU" dirty="0">
                <a:solidFill>
                  <a:srgbClr val="2E83C3"/>
                </a:solidFill>
                <a:latin typeface="+mj-lt"/>
              </a:rPr>
              <a:t>Возможности Фонда. Примеры.</a:t>
            </a:r>
          </a:p>
        </p:txBody>
      </p:sp>
      <p:sp>
        <p:nvSpPr>
          <p:cNvPr id="5" name="Номер слайда 4"/>
          <p:cNvSpPr>
            <a:spLocks noGrp="1"/>
          </p:cNvSpPr>
          <p:nvPr>
            <p:ph type="sldNum" sz="quarter" idx="17"/>
          </p:nvPr>
        </p:nvSpPr>
        <p:spPr/>
        <p:txBody>
          <a:bodyPr/>
          <a:lstStyle/>
          <a:p>
            <a:pPr>
              <a:defRPr/>
            </a:pPr>
            <a:fld id="{5D2C6CC6-553B-482B-AB5F-650586990D44}" type="slidenum">
              <a:rPr lang="ru-RU" smtClean="0"/>
              <a:pPr>
                <a:defRPr/>
              </a:pPr>
              <a:t>14</a:t>
            </a:fld>
            <a:endParaRPr lang="ru-RU" dirty="0"/>
          </a:p>
        </p:txBody>
      </p:sp>
      <p:pic>
        <p:nvPicPr>
          <p:cNvPr id="6" name="Рисунок 5"/>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7634" y="1876212"/>
            <a:ext cx="3550171" cy="1988768"/>
          </a:xfrm>
          <a:prstGeom prst="rect">
            <a:avLst/>
          </a:prstGeom>
          <a:noFill/>
          <a:ln>
            <a:noFill/>
          </a:ln>
        </p:spPr>
      </p:pic>
      <p:sp>
        <p:nvSpPr>
          <p:cNvPr id="7" name="Прямоугольник 6"/>
          <p:cNvSpPr/>
          <p:nvPr/>
        </p:nvSpPr>
        <p:spPr>
          <a:xfrm>
            <a:off x="950700" y="1232136"/>
            <a:ext cx="5276297" cy="46166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buClr>
                <a:srgbClr val="FF0000"/>
              </a:buClr>
              <a:defRPr/>
            </a:pPr>
            <a:r>
              <a:rPr lang="ru-RU" sz="1200" b="1" dirty="0">
                <a:latin typeface="Arial" panose="020B0604020202020204" pitchFamily="34" charset="0"/>
                <a:ea typeface="Tahoma" panose="020B0604030504040204" pitchFamily="34" charset="0"/>
                <a:cs typeface="Arial" panose="020B0604020202020204" pitchFamily="34" charset="0"/>
              </a:rPr>
              <a:t>Строительство маслоэкстракционного завода в с. Маячный городского округа город Кумертау Республики Башкортостан</a:t>
            </a:r>
          </a:p>
        </p:txBody>
      </p:sp>
      <p:grpSp>
        <p:nvGrpSpPr>
          <p:cNvPr id="8" name="Группа 7"/>
          <p:cNvGrpSpPr/>
          <p:nvPr/>
        </p:nvGrpSpPr>
        <p:grpSpPr>
          <a:xfrm>
            <a:off x="318713" y="5274968"/>
            <a:ext cx="4791768" cy="732377"/>
            <a:chOff x="3409022" y="2016415"/>
            <a:chExt cx="5401446" cy="732377"/>
          </a:xfrm>
        </p:grpSpPr>
        <p:grpSp>
          <p:nvGrpSpPr>
            <p:cNvPr id="9" name="Группа 8"/>
            <p:cNvGrpSpPr/>
            <p:nvPr/>
          </p:nvGrpSpPr>
          <p:grpSpPr>
            <a:xfrm>
              <a:off x="6124105" y="2095145"/>
              <a:ext cx="2686363" cy="646331"/>
              <a:chOff x="3215399" y="677221"/>
              <a:chExt cx="2686363" cy="646331"/>
            </a:xfrm>
          </p:grpSpPr>
          <p:sp>
            <p:nvSpPr>
              <p:cNvPr id="16" name="TextBox 14"/>
              <p:cNvSpPr txBox="1"/>
              <p:nvPr/>
            </p:nvSpPr>
            <p:spPr>
              <a:xfrm>
                <a:off x="4508456" y="677221"/>
                <a:ext cx="1393306"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Clr>
                    <a:srgbClr val="FF0000"/>
                  </a:buClr>
                  <a:defRPr/>
                </a:pPr>
                <a:r>
                  <a:rPr lang="ru-RU" sz="1200" dirty="0">
                    <a:latin typeface="Arial" panose="020B0604020202020204" pitchFamily="34" charset="0"/>
                    <a:ea typeface="Tahoma" panose="020B0604030504040204" pitchFamily="34" charset="0"/>
                    <a:cs typeface="Arial" panose="020B0604020202020204" pitchFamily="34" charset="0"/>
                  </a:rPr>
                  <a:t>Объем привлекаемых </a:t>
                </a:r>
              </a:p>
              <a:p>
                <a:pPr>
                  <a:buClr>
                    <a:srgbClr val="FF0000"/>
                  </a:buClr>
                  <a:defRPr/>
                </a:pPr>
                <a:r>
                  <a:rPr lang="ru-RU" sz="1200" dirty="0">
                    <a:latin typeface="Arial" panose="020B0604020202020204" pitchFamily="34" charset="0"/>
                    <a:ea typeface="Tahoma" panose="020B0604030504040204" pitchFamily="34" charset="0"/>
                    <a:cs typeface="Arial" panose="020B0604020202020204" pitchFamily="34" charset="0"/>
                  </a:rPr>
                  <a:t>инвестиций</a:t>
                </a:r>
              </a:p>
            </p:txBody>
          </p:sp>
          <p:sp>
            <p:nvSpPr>
              <p:cNvPr id="17" name="TextBox 16"/>
              <p:cNvSpPr txBox="1"/>
              <p:nvPr/>
            </p:nvSpPr>
            <p:spPr>
              <a:xfrm>
                <a:off x="3215399" y="828032"/>
                <a:ext cx="1268416" cy="43704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70000"/>
                  </a:lnSpc>
                </a:pPr>
                <a:r>
                  <a:rPr lang="ru-RU" sz="1600" b="1" dirty="0">
                    <a:latin typeface="Arial" panose="020B0604020202020204" pitchFamily="34" charset="0"/>
                    <a:ea typeface="Tahoma" panose="020B0604030504040204" pitchFamily="34" charset="0"/>
                    <a:cs typeface="Arial" panose="020B0604020202020204" pitchFamily="34" charset="0"/>
                  </a:rPr>
                  <a:t>4</a:t>
                </a:r>
                <a:r>
                  <a:rPr lang="en-US" sz="1600" b="1" dirty="0">
                    <a:latin typeface="Arial" panose="020B0604020202020204" pitchFamily="34" charset="0"/>
                    <a:ea typeface="Tahoma" panose="020B0604030504040204" pitchFamily="34" charset="0"/>
                    <a:cs typeface="Arial" panose="020B0604020202020204" pitchFamily="34" charset="0"/>
                  </a:rPr>
                  <a:t> </a:t>
                </a:r>
                <a:r>
                  <a:rPr lang="ru-RU" sz="1600" b="1" dirty="0">
                    <a:latin typeface="Arial" panose="020B0604020202020204" pitchFamily="34" charset="0"/>
                    <a:ea typeface="Tahoma" panose="020B0604030504040204" pitchFamily="34" charset="0"/>
                    <a:cs typeface="Arial" panose="020B0604020202020204" pitchFamily="34" charset="0"/>
                  </a:rPr>
                  <a:t>313</a:t>
                </a:r>
              </a:p>
              <a:p>
                <a:pPr algn="ctr">
                  <a:lnSpc>
                    <a:spcPct val="70000"/>
                  </a:lnSpc>
                </a:pPr>
                <a:r>
                  <a:rPr lang="ru-RU" sz="1600" b="1" dirty="0">
                    <a:latin typeface="Arial" panose="020B0604020202020204" pitchFamily="34" charset="0"/>
                    <a:ea typeface="Tahoma" panose="020B0604030504040204" pitchFamily="34" charset="0"/>
                    <a:cs typeface="Arial" panose="020B0604020202020204" pitchFamily="34" charset="0"/>
                  </a:rPr>
                  <a:t>млн руб.</a:t>
                </a:r>
              </a:p>
            </p:txBody>
          </p:sp>
          <p:cxnSp>
            <p:nvCxnSpPr>
              <p:cNvPr id="18" name="Прямая соединительная линия 17"/>
              <p:cNvCxnSpPr/>
              <p:nvPr/>
            </p:nvCxnSpPr>
            <p:spPr>
              <a:xfrm>
                <a:off x="4459169" y="828032"/>
                <a:ext cx="0" cy="43704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1" name="Группа 10"/>
            <p:cNvGrpSpPr/>
            <p:nvPr/>
          </p:nvGrpSpPr>
          <p:grpSpPr>
            <a:xfrm>
              <a:off x="3409022" y="2102461"/>
              <a:ext cx="2400108" cy="646331"/>
              <a:chOff x="3421344" y="759753"/>
              <a:chExt cx="2400108" cy="646331"/>
            </a:xfrm>
          </p:grpSpPr>
          <p:sp>
            <p:nvSpPr>
              <p:cNvPr id="13" name="TextBox 11"/>
              <p:cNvSpPr txBox="1"/>
              <p:nvPr/>
            </p:nvSpPr>
            <p:spPr>
              <a:xfrm>
                <a:off x="4508457" y="759753"/>
                <a:ext cx="1312995"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Clr>
                    <a:srgbClr val="FF0000"/>
                  </a:buClr>
                  <a:defRPr/>
                </a:pPr>
                <a:r>
                  <a:rPr lang="ru-RU" sz="1200" dirty="0">
                    <a:latin typeface="Arial" panose="020B0604020202020204" pitchFamily="34" charset="0"/>
                    <a:ea typeface="Tahoma" panose="020B0604030504040204" pitchFamily="34" charset="0"/>
                    <a:cs typeface="Arial" panose="020B0604020202020204" pitchFamily="34" charset="0"/>
                  </a:rPr>
                  <a:t>Количество создаваемых рабочих мест</a:t>
                </a:r>
              </a:p>
            </p:txBody>
          </p:sp>
          <p:sp>
            <p:nvSpPr>
              <p:cNvPr id="14" name="TextBox 12"/>
              <p:cNvSpPr txBox="1"/>
              <p:nvPr/>
            </p:nvSpPr>
            <p:spPr>
              <a:xfrm>
                <a:off x="3421344" y="988303"/>
                <a:ext cx="1107049" cy="26693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70000"/>
                  </a:lnSpc>
                </a:pPr>
                <a:r>
                  <a:rPr lang="ru-RU" sz="1600" b="1" dirty="0">
                    <a:latin typeface="Arial" panose="020B0604020202020204" pitchFamily="34" charset="0"/>
                    <a:ea typeface="Tahoma" panose="020B0604030504040204" pitchFamily="34" charset="0"/>
                    <a:cs typeface="Arial" panose="020B0604020202020204" pitchFamily="34" charset="0"/>
                  </a:rPr>
                  <a:t>520 ед.</a:t>
                </a:r>
              </a:p>
            </p:txBody>
          </p:sp>
          <p:cxnSp>
            <p:nvCxnSpPr>
              <p:cNvPr id="15" name="Прямая соединительная линия 14"/>
              <p:cNvCxnSpPr/>
              <p:nvPr/>
            </p:nvCxnSpPr>
            <p:spPr>
              <a:xfrm>
                <a:off x="4441108" y="910666"/>
                <a:ext cx="0" cy="43704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12" name="Прямая соединительная линия 11"/>
            <p:cNvCxnSpPr/>
            <p:nvPr/>
          </p:nvCxnSpPr>
          <p:spPr>
            <a:xfrm>
              <a:off x="3534171" y="2016415"/>
              <a:ext cx="5276297"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1" name="Кольцо 20"/>
          <p:cNvSpPr/>
          <p:nvPr/>
        </p:nvSpPr>
        <p:spPr>
          <a:xfrm>
            <a:off x="335789" y="1225338"/>
            <a:ext cx="602765" cy="549281"/>
          </a:xfrm>
          <a:prstGeom prst="donut">
            <a:avLst>
              <a:gd name="adj" fmla="val 12435"/>
            </a:avLst>
          </a:prstGeom>
          <a:solidFill>
            <a:schemeClr val="accent2">
              <a:lumMod val="5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ru-RU" sz="2000" dirty="0">
                <a:solidFill>
                  <a:schemeClr val="tx2">
                    <a:lumMod val="90000"/>
                    <a:lumOff val="10000"/>
                  </a:schemeClr>
                </a:solidFill>
                <a:cs typeface="David" panose="020E0502060401010101" pitchFamily="34" charset="-79"/>
              </a:rPr>
              <a:t>1</a:t>
            </a:r>
          </a:p>
        </p:txBody>
      </p:sp>
      <p:sp>
        <p:nvSpPr>
          <p:cNvPr id="22" name="Заголовок 1"/>
          <p:cNvSpPr txBox="1">
            <a:spLocks/>
          </p:cNvSpPr>
          <p:nvPr/>
        </p:nvSpPr>
        <p:spPr>
          <a:xfrm>
            <a:off x="496669" y="829335"/>
            <a:ext cx="9244863" cy="21813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80000"/>
              </a:lnSpc>
            </a:pPr>
            <a:r>
              <a:rPr lang="ru-RU" sz="1600" b="1" dirty="0">
                <a:solidFill>
                  <a:schemeClr val="accent4">
                    <a:lumMod val="50000"/>
                  </a:schemeClr>
                </a:solidFill>
                <a:ea typeface="Tahoma" panose="020B0604030504040204" pitchFamily="34" charset="0"/>
                <a:cs typeface="Tahoma" panose="020B0604030504040204" pitchFamily="34" charset="0"/>
              </a:rPr>
              <a:t>Комплексная поддержка городского округа город Кумертау (Республика Башкортостан</a:t>
            </a:r>
            <a:r>
              <a:rPr lang="ru-RU" sz="1800" b="1" dirty="0">
                <a:solidFill>
                  <a:schemeClr val="accent4">
                    <a:lumMod val="50000"/>
                  </a:schemeClr>
                </a:solidFill>
                <a:ea typeface="Tahoma" panose="020B0604030504040204" pitchFamily="34" charset="0"/>
                <a:cs typeface="Tahoma" panose="020B0604030504040204" pitchFamily="34" charset="0"/>
              </a:rPr>
              <a:t>)</a:t>
            </a:r>
          </a:p>
        </p:txBody>
      </p:sp>
      <p:sp>
        <p:nvSpPr>
          <p:cNvPr id="23" name="Прямоугольник 22"/>
          <p:cNvSpPr/>
          <p:nvPr/>
        </p:nvSpPr>
        <p:spPr>
          <a:xfrm>
            <a:off x="4377689" y="1624962"/>
            <a:ext cx="5048934" cy="1384995"/>
          </a:xfrm>
          <a:prstGeom prst="rect">
            <a:avLst/>
          </a:prstGeom>
        </p:spPr>
        <p:txBody>
          <a:bodyPr wrap="square">
            <a:spAutoFit/>
          </a:bodyPr>
          <a:lstStyle/>
          <a:p>
            <a:pPr marL="285750" indent="-285750" algn="just">
              <a:buFont typeface="Wingdings" panose="05000000000000000000" pitchFamily="2" charset="2"/>
              <a:buChar char="ü"/>
            </a:pPr>
            <a:r>
              <a:rPr lang="ru-RU" sz="1200" b="1" u="sng" dirty="0">
                <a:solidFill>
                  <a:srgbClr val="002060"/>
                </a:solidFill>
                <a:ea typeface="Tahoma" panose="020B0604030504040204" pitchFamily="34" charset="0"/>
                <a:cs typeface="Tahoma" panose="020B0604030504040204" pitchFamily="34" charset="0"/>
              </a:rPr>
              <a:t>Заключено соглашение о софинансировании</a:t>
            </a:r>
            <a:r>
              <a:rPr lang="ru-RU" sz="1200" b="1" dirty="0">
                <a:solidFill>
                  <a:srgbClr val="002060"/>
                </a:solidFill>
                <a:ea typeface="Tahoma" panose="020B0604030504040204" pitchFamily="34" charset="0"/>
                <a:cs typeface="Tahoma" panose="020B0604030504040204" pitchFamily="34" charset="0"/>
              </a:rPr>
              <a:t> </a:t>
            </a:r>
            <a:r>
              <a:rPr lang="ru-RU" sz="1200" dirty="0">
                <a:solidFill>
                  <a:srgbClr val="002060"/>
                </a:solidFill>
              </a:rPr>
              <a:t>расходов Республики Башкортостан в целях реализации мероприятий по строительству объектов инфраструктуры в </a:t>
            </a:r>
            <a:r>
              <a:rPr lang="ru-RU" sz="1200" dirty="0" err="1">
                <a:solidFill>
                  <a:srgbClr val="002060"/>
                </a:solidFill>
              </a:rPr>
              <a:t>г.о.г</a:t>
            </a:r>
            <a:r>
              <a:rPr lang="ru-RU" sz="1200" dirty="0">
                <a:solidFill>
                  <a:srgbClr val="002060"/>
                </a:solidFill>
              </a:rPr>
              <a:t>. Кумертау: предоставление средств Фонда в объеме 264,6 млн руб. с целью строительства очистных сооружений, реконструкции автодороги и железнодорожных путей, наружных инженерных сетей.</a:t>
            </a:r>
          </a:p>
        </p:txBody>
      </p:sp>
      <p:sp>
        <p:nvSpPr>
          <p:cNvPr id="24" name="Прямоугольник 23"/>
          <p:cNvSpPr/>
          <p:nvPr/>
        </p:nvSpPr>
        <p:spPr>
          <a:xfrm>
            <a:off x="4389834" y="2961057"/>
            <a:ext cx="5048935" cy="646331"/>
          </a:xfrm>
          <a:prstGeom prst="rect">
            <a:avLst/>
          </a:prstGeom>
        </p:spPr>
        <p:txBody>
          <a:bodyPr wrap="square">
            <a:spAutoFit/>
          </a:bodyPr>
          <a:lstStyle/>
          <a:p>
            <a:pPr marL="285750" indent="-285750" algn="just">
              <a:buFont typeface="Wingdings" panose="05000000000000000000" pitchFamily="2" charset="2"/>
              <a:buChar char="ü"/>
            </a:pPr>
            <a:r>
              <a:rPr lang="ru-RU" sz="1200" b="1" u="sng" dirty="0">
                <a:solidFill>
                  <a:srgbClr val="002060"/>
                </a:solidFill>
                <a:ea typeface="Tahoma" panose="020B0604030504040204" pitchFamily="34" charset="0"/>
                <a:cs typeface="Tahoma" panose="020B0604030504040204" pitchFamily="34" charset="0"/>
              </a:rPr>
              <a:t>Управленческая команда</a:t>
            </a:r>
            <a:r>
              <a:rPr lang="ru-RU" sz="1200" b="1" dirty="0">
                <a:solidFill>
                  <a:srgbClr val="002060"/>
                </a:solidFill>
                <a:ea typeface="Tahoma" panose="020B0604030504040204" pitchFamily="34" charset="0"/>
                <a:cs typeface="Tahoma" panose="020B0604030504040204" pitchFamily="34" charset="0"/>
              </a:rPr>
              <a:t> </a:t>
            </a:r>
            <a:r>
              <a:rPr lang="ru-RU" sz="1200" dirty="0">
                <a:solidFill>
                  <a:srgbClr val="002060"/>
                </a:solidFill>
                <a:ea typeface="Tahoma" panose="020B0604030504040204" pitchFamily="34" charset="0"/>
                <a:cs typeface="Tahoma" panose="020B0604030504040204" pitchFamily="34" charset="0"/>
              </a:rPr>
              <a:t>по развитию </a:t>
            </a:r>
            <a:r>
              <a:rPr lang="ru-RU" sz="1200" dirty="0" err="1">
                <a:solidFill>
                  <a:srgbClr val="002060"/>
                </a:solidFill>
                <a:ea typeface="Tahoma" panose="020B0604030504040204" pitchFamily="34" charset="0"/>
                <a:cs typeface="Tahoma" panose="020B0604030504040204" pitchFamily="34" charset="0"/>
              </a:rPr>
              <a:t>г.о.г</a:t>
            </a:r>
            <a:r>
              <a:rPr lang="ru-RU" sz="1200" dirty="0">
                <a:solidFill>
                  <a:srgbClr val="002060"/>
                </a:solidFill>
                <a:ea typeface="Tahoma" panose="020B0604030504040204" pitchFamily="34" charset="0"/>
                <a:cs typeface="Tahoma" panose="020B0604030504040204" pitchFamily="34" charset="0"/>
              </a:rPr>
              <a:t>. </a:t>
            </a:r>
            <a:r>
              <a:rPr lang="ru-RU" sz="1200" dirty="0">
                <a:solidFill>
                  <a:srgbClr val="002060"/>
                </a:solidFill>
              </a:rPr>
              <a:t>Кумертау (включая представителей инициатора проекта) прошла обучение по программе ФРМ в Московской школе управления СКОЛКОВО</a:t>
            </a:r>
            <a:endParaRPr lang="ru-RU" sz="1200" dirty="0">
              <a:solidFill>
                <a:srgbClr val="002060"/>
              </a:solidFill>
              <a:ea typeface="Tahoma" panose="020B0604030504040204" pitchFamily="34" charset="0"/>
              <a:cs typeface="Tahoma" panose="020B0604030504040204" pitchFamily="34" charset="0"/>
            </a:endParaRPr>
          </a:p>
        </p:txBody>
      </p:sp>
      <p:sp>
        <p:nvSpPr>
          <p:cNvPr id="25" name="Прямоугольник 24"/>
          <p:cNvSpPr/>
          <p:nvPr/>
        </p:nvSpPr>
        <p:spPr>
          <a:xfrm>
            <a:off x="4389834" y="3759575"/>
            <a:ext cx="5044936" cy="646331"/>
          </a:xfrm>
          <a:prstGeom prst="rect">
            <a:avLst/>
          </a:prstGeom>
        </p:spPr>
        <p:txBody>
          <a:bodyPr wrap="square">
            <a:spAutoFit/>
          </a:bodyPr>
          <a:lstStyle/>
          <a:p>
            <a:pPr marL="285750" indent="-285750" algn="just">
              <a:buFont typeface="Wingdings" panose="05000000000000000000" pitchFamily="2" charset="2"/>
              <a:buChar char="ü"/>
            </a:pPr>
            <a:r>
              <a:rPr lang="ru-RU" sz="1200" dirty="0">
                <a:solidFill>
                  <a:srgbClr val="002060"/>
                </a:solidFill>
                <a:ea typeface="Tahoma" panose="020B0604030504040204" pitchFamily="34" charset="0"/>
                <a:cs typeface="Tahoma" panose="020B0604030504040204" pitchFamily="34" charset="0"/>
              </a:rPr>
              <a:t>В рамках </a:t>
            </a:r>
            <a:r>
              <a:rPr lang="ru-RU" sz="1200" b="1" u="sng" dirty="0">
                <a:solidFill>
                  <a:srgbClr val="002060"/>
                </a:solidFill>
                <a:ea typeface="Tahoma" panose="020B0604030504040204" pitchFamily="34" charset="0"/>
                <a:cs typeface="Tahoma" panose="020B0604030504040204" pitchFamily="34" charset="0"/>
              </a:rPr>
              <a:t>Проектного офиса</a:t>
            </a:r>
            <a:r>
              <a:rPr lang="ru-RU" sz="1200" b="1" dirty="0">
                <a:solidFill>
                  <a:srgbClr val="002060"/>
                </a:solidFill>
                <a:ea typeface="Tahoma" panose="020B0604030504040204" pitchFamily="34" charset="0"/>
                <a:cs typeface="Tahoma" panose="020B0604030504040204" pitchFamily="34" charset="0"/>
              </a:rPr>
              <a:t> </a:t>
            </a:r>
            <a:r>
              <a:rPr lang="ru-RU" sz="1200" dirty="0" err="1">
                <a:solidFill>
                  <a:srgbClr val="002060"/>
                </a:solidFill>
                <a:ea typeface="Tahoma" panose="020B0604030504040204" pitchFamily="34" charset="0"/>
                <a:cs typeface="Tahoma" panose="020B0604030504040204" pitchFamily="34" charset="0"/>
              </a:rPr>
              <a:t>г.о.г</a:t>
            </a:r>
            <a:r>
              <a:rPr lang="ru-RU" sz="1200" dirty="0">
                <a:solidFill>
                  <a:srgbClr val="002060"/>
                </a:solidFill>
                <a:ea typeface="Tahoma" panose="020B0604030504040204" pitchFamily="34" charset="0"/>
                <a:cs typeface="Tahoma" panose="020B0604030504040204" pitchFamily="34" charset="0"/>
              </a:rPr>
              <a:t>. Кумертау является </a:t>
            </a:r>
            <a:r>
              <a:rPr lang="ru-RU" sz="1200" u="sng" dirty="0">
                <a:solidFill>
                  <a:srgbClr val="002060"/>
                </a:solidFill>
                <a:ea typeface="Tahoma" panose="020B0604030504040204" pitchFamily="34" charset="0"/>
                <a:cs typeface="Tahoma" panose="020B0604030504040204" pitchFamily="34" charset="0"/>
              </a:rPr>
              <a:t>«городом-пилотом»</a:t>
            </a:r>
            <a:r>
              <a:rPr lang="ru-RU" sz="1200" dirty="0">
                <a:solidFill>
                  <a:srgbClr val="002060"/>
                </a:solidFill>
                <a:ea typeface="Tahoma" panose="020B0604030504040204" pitchFamily="34" charset="0"/>
                <a:cs typeface="Tahoma" panose="020B0604030504040204" pitchFamily="34" charset="0"/>
              </a:rPr>
              <a:t>, в отношении которого разработана программа развития. </a:t>
            </a:r>
          </a:p>
        </p:txBody>
      </p:sp>
      <p:sp>
        <p:nvSpPr>
          <p:cNvPr id="26" name="Прямоугольник 25"/>
          <p:cNvSpPr/>
          <p:nvPr/>
        </p:nvSpPr>
        <p:spPr>
          <a:xfrm>
            <a:off x="4389834" y="4444185"/>
            <a:ext cx="5036789" cy="646331"/>
          </a:xfrm>
          <a:prstGeom prst="rect">
            <a:avLst/>
          </a:prstGeom>
        </p:spPr>
        <p:txBody>
          <a:bodyPr wrap="square">
            <a:spAutoFit/>
          </a:bodyPr>
          <a:lstStyle/>
          <a:p>
            <a:pPr marL="171450" indent="-171450" algn="just">
              <a:buFont typeface="Wingdings" panose="05000000000000000000" pitchFamily="2" charset="2"/>
              <a:buChar char="ü"/>
            </a:pPr>
            <a:r>
              <a:rPr lang="ru-RU" sz="1200" dirty="0">
                <a:solidFill>
                  <a:srgbClr val="002060"/>
                </a:solidFill>
                <a:latin typeface="+mj-lt"/>
                <a:ea typeface="Tahoma" panose="020B0604030504040204" pitchFamily="34" charset="0"/>
                <a:cs typeface="Tahoma" panose="020B0604030504040204" pitchFamily="34" charset="0"/>
              </a:rPr>
              <a:t>   </a:t>
            </a:r>
            <a:r>
              <a:rPr lang="ru-RU" sz="1200" b="1" u="sng" dirty="0">
                <a:solidFill>
                  <a:srgbClr val="002060"/>
                </a:solidFill>
                <a:latin typeface="+mj-lt"/>
                <a:ea typeface="Tahoma" panose="020B0604030504040204" pitchFamily="34" charset="0"/>
                <a:cs typeface="Tahoma" panose="020B0604030504040204" pitchFamily="34" charset="0"/>
              </a:rPr>
              <a:t>Заключено соглашение об участии в финансировании</a:t>
            </a:r>
          </a:p>
          <a:p>
            <a:pPr algn="just"/>
            <a:r>
              <a:rPr lang="ru-RU" sz="1200" b="1" dirty="0">
                <a:solidFill>
                  <a:srgbClr val="002060"/>
                </a:solidFill>
                <a:latin typeface="+mj-lt"/>
                <a:ea typeface="Tahoma" panose="020B0604030504040204" pitchFamily="34" charset="0"/>
                <a:cs typeface="Tahoma" panose="020B0604030504040204" pitchFamily="34" charset="0"/>
              </a:rPr>
              <a:t>       </a:t>
            </a:r>
            <a:r>
              <a:rPr lang="ru-RU" sz="1200" b="1" u="sng" dirty="0">
                <a:solidFill>
                  <a:srgbClr val="002060"/>
                </a:solidFill>
                <a:latin typeface="+mj-lt"/>
                <a:ea typeface="Tahoma" panose="020B0604030504040204" pitchFamily="34" charset="0"/>
                <a:cs typeface="Tahoma" panose="020B0604030504040204" pitchFamily="34" charset="0"/>
              </a:rPr>
              <a:t>инвестиционного проекта в форме займа </a:t>
            </a:r>
            <a:r>
              <a:rPr lang="ru-RU" sz="1200" dirty="0">
                <a:solidFill>
                  <a:srgbClr val="002060"/>
                </a:solidFill>
                <a:latin typeface="+mj-lt"/>
                <a:ea typeface="Tahoma" panose="020B0604030504040204" pitchFamily="34" charset="0"/>
                <a:cs typeface="Tahoma" panose="020B0604030504040204" pitchFamily="34" charset="0"/>
              </a:rPr>
              <a:t>в размере </a:t>
            </a:r>
          </a:p>
          <a:p>
            <a:pPr algn="just"/>
            <a:r>
              <a:rPr lang="ru-RU" sz="1200" dirty="0">
                <a:solidFill>
                  <a:srgbClr val="002060"/>
                </a:solidFill>
                <a:latin typeface="+mj-lt"/>
                <a:ea typeface="Tahoma" panose="020B0604030504040204" pitchFamily="34" charset="0"/>
                <a:cs typeface="Tahoma" panose="020B0604030504040204" pitchFamily="34" charset="0"/>
              </a:rPr>
              <a:t>       1,0   млрд. руб. под 5 % годовых на срок 8 лет.</a:t>
            </a:r>
          </a:p>
        </p:txBody>
      </p:sp>
      <p:sp>
        <p:nvSpPr>
          <p:cNvPr id="27" name="Прямоугольник 26"/>
          <p:cNvSpPr/>
          <p:nvPr/>
        </p:nvSpPr>
        <p:spPr>
          <a:xfrm>
            <a:off x="288207" y="4898835"/>
            <a:ext cx="4963802" cy="276999"/>
          </a:xfrm>
          <a:prstGeom prst="rect">
            <a:avLst/>
          </a:prstGeom>
        </p:spPr>
        <p:txBody>
          <a:bodyPr wrap="square">
            <a:spAutoFit/>
          </a:bodyPr>
          <a:lstStyle/>
          <a:p>
            <a:pPr algn="just"/>
            <a:r>
              <a:rPr lang="ru-RU" sz="1200" b="1" dirty="0">
                <a:ea typeface="Tahoma" panose="020B0604030504040204" pitchFamily="34" charset="0"/>
                <a:cs typeface="Tahoma" panose="020B0604030504040204" pitchFamily="34" charset="0"/>
              </a:rPr>
              <a:t>Заявленные целевые показатели к 2020 году:</a:t>
            </a:r>
          </a:p>
        </p:txBody>
      </p:sp>
    </p:spTree>
    <p:extLst>
      <p:ext uri="{BB962C8B-B14F-4D97-AF65-F5344CB8AC3E}">
        <p14:creationId xmlns:p14="http://schemas.microsoft.com/office/powerpoint/2010/main" val="2665273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6670" y="130287"/>
            <a:ext cx="9049544" cy="792163"/>
          </a:xfrm>
        </p:spPr>
        <p:txBody>
          <a:bodyPr anchor="ctr"/>
          <a:lstStyle/>
          <a:p>
            <a:pPr fontAlgn="ctr"/>
            <a:r>
              <a:rPr lang="ru-RU" dirty="0">
                <a:solidFill>
                  <a:srgbClr val="2E83C3"/>
                </a:solidFill>
                <a:latin typeface="+mj-lt"/>
              </a:rPr>
              <a:t>Возможности Фонда. Примеры.</a:t>
            </a:r>
          </a:p>
        </p:txBody>
      </p:sp>
      <p:sp>
        <p:nvSpPr>
          <p:cNvPr id="5" name="Номер слайда 4"/>
          <p:cNvSpPr>
            <a:spLocks noGrp="1"/>
          </p:cNvSpPr>
          <p:nvPr>
            <p:ph type="sldNum" sz="quarter" idx="17"/>
          </p:nvPr>
        </p:nvSpPr>
        <p:spPr/>
        <p:txBody>
          <a:bodyPr/>
          <a:lstStyle/>
          <a:p>
            <a:pPr>
              <a:defRPr/>
            </a:pPr>
            <a:fld id="{5D2C6CC6-553B-482B-AB5F-650586990D44}" type="slidenum">
              <a:rPr lang="ru-RU" smtClean="0"/>
              <a:pPr>
                <a:defRPr/>
              </a:pPr>
              <a:t>15</a:t>
            </a:fld>
            <a:endParaRPr lang="ru-RU" dirty="0"/>
          </a:p>
        </p:txBody>
      </p:sp>
      <p:sp>
        <p:nvSpPr>
          <p:cNvPr id="7" name="Прямоугольник 6"/>
          <p:cNvSpPr/>
          <p:nvPr/>
        </p:nvSpPr>
        <p:spPr>
          <a:xfrm>
            <a:off x="923949" y="1255074"/>
            <a:ext cx="4328060" cy="46166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buClr>
                <a:srgbClr val="FF0000"/>
              </a:buClr>
              <a:defRPr/>
            </a:pPr>
            <a:r>
              <a:rPr lang="ru-RU" sz="1200" b="1" dirty="0">
                <a:latin typeface="Arial" panose="020B0604020202020204" pitchFamily="34" charset="0"/>
                <a:ea typeface="Tahoma" panose="020B0604030504040204" pitchFamily="34" charset="0"/>
                <a:cs typeface="Arial" panose="020B0604020202020204" pitchFamily="34" charset="0"/>
              </a:rPr>
              <a:t>Развитие Камского Индустриального парка «Мастер» в городе Набережные Челны Республики Татарстан</a:t>
            </a:r>
          </a:p>
        </p:txBody>
      </p:sp>
      <p:grpSp>
        <p:nvGrpSpPr>
          <p:cNvPr id="8" name="Группа 7"/>
          <p:cNvGrpSpPr/>
          <p:nvPr/>
        </p:nvGrpSpPr>
        <p:grpSpPr>
          <a:xfrm>
            <a:off x="267317" y="5274968"/>
            <a:ext cx="4843164" cy="732377"/>
            <a:chOff x="3351087" y="2016415"/>
            <a:chExt cx="5459381" cy="732377"/>
          </a:xfrm>
        </p:grpSpPr>
        <p:grpSp>
          <p:nvGrpSpPr>
            <p:cNvPr id="9" name="Группа 8"/>
            <p:cNvGrpSpPr/>
            <p:nvPr/>
          </p:nvGrpSpPr>
          <p:grpSpPr>
            <a:xfrm>
              <a:off x="6104168" y="2095145"/>
              <a:ext cx="2706300" cy="646331"/>
              <a:chOff x="3195462" y="677221"/>
              <a:chExt cx="2706300" cy="646331"/>
            </a:xfrm>
          </p:grpSpPr>
          <p:sp>
            <p:nvSpPr>
              <p:cNvPr id="16" name="TextBox 14"/>
              <p:cNvSpPr txBox="1"/>
              <p:nvPr/>
            </p:nvSpPr>
            <p:spPr>
              <a:xfrm>
                <a:off x="4508456" y="677221"/>
                <a:ext cx="1393306"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Clr>
                    <a:srgbClr val="FF0000"/>
                  </a:buClr>
                  <a:defRPr/>
                </a:pPr>
                <a:r>
                  <a:rPr lang="ru-RU" sz="1200" dirty="0">
                    <a:latin typeface="Arial" panose="020B0604020202020204" pitchFamily="34" charset="0"/>
                    <a:ea typeface="Tahoma" panose="020B0604030504040204" pitchFamily="34" charset="0"/>
                    <a:cs typeface="Arial" panose="020B0604020202020204" pitchFamily="34" charset="0"/>
                  </a:rPr>
                  <a:t>Объем привлекаемых </a:t>
                </a:r>
              </a:p>
              <a:p>
                <a:pPr>
                  <a:buClr>
                    <a:srgbClr val="FF0000"/>
                  </a:buClr>
                  <a:defRPr/>
                </a:pPr>
                <a:r>
                  <a:rPr lang="ru-RU" sz="1200" dirty="0">
                    <a:latin typeface="Arial" panose="020B0604020202020204" pitchFamily="34" charset="0"/>
                    <a:ea typeface="Tahoma" panose="020B0604030504040204" pitchFamily="34" charset="0"/>
                    <a:cs typeface="Arial" panose="020B0604020202020204" pitchFamily="34" charset="0"/>
                  </a:rPr>
                  <a:t>инвестиций</a:t>
                </a:r>
              </a:p>
            </p:txBody>
          </p:sp>
          <p:sp>
            <p:nvSpPr>
              <p:cNvPr id="17" name="TextBox 16"/>
              <p:cNvSpPr txBox="1"/>
              <p:nvPr/>
            </p:nvSpPr>
            <p:spPr>
              <a:xfrm>
                <a:off x="3195462" y="828032"/>
                <a:ext cx="1288351" cy="43704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70000"/>
                  </a:lnSpc>
                </a:pPr>
                <a:r>
                  <a:rPr lang="ru-RU" sz="1600" b="1" dirty="0">
                    <a:latin typeface="Arial" panose="020B0604020202020204" pitchFamily="34" charset="0"/>
                    <a:ea typeface="Tahoma" panose="020B0604030504040204" pitchFamily="34" charset="0"/>
                    <a:cs typeface="Arial" panose="020B0604020202020204" pitchFamily="34" charset="0"/>
                  </a:rPr>
                  <a:t>2 245</a:t>
                </a:r>
              </a:p>
              <a:p>
                <a:pPr algn="ctr">
                  <a:lnSpc>
                    <a:spcPct val="70000"/>
                  </a:lnSpc>
                </a:pPr>
                <a:r>
                  <a:rPr lang="ru-RU" sz="1600" b="1" dirty="0">
                    <a:latin typeface="Arial" panose="020B0604020202020204" pitchFamily="34" charset="0"/>
                    <a:ea typeface="Tahoma" panose="020B0604030504040204" pitchFamily="34" charset="0"/>
                    <a:cs typeface="Arial" panose="020B0604020202020204" pitchFamily="34" charset="0"/>
                  </a:rPr>
                  <a:t>млн руб.</a:t>
                </a:r>
              </a:p>
            </p:txBody>
          </p:sp>
          <p:cxnSp>
            <p:nvCxnSpPr>
              <p:cNvPr id="18" name="Прямая соединительная линия 17"/>
              <p:cNvCxnSpPr/>
              <p:nvPr/>
            </p:nvCxnSpPr>
            <p:spPr>
              <a:xfrm>
                <a:off x="4459169" y="828032"/>
                <a:ext cx="0" cy="43704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1" name="Группа 10"/>
            <p:cNvGrpSpPr/>
            <p:nvPr/>
          </p:nvGrpSpPr>
          <p:grpSpPr>
            <a:xfrm>
              <a:off x="3351087" y="2102461"/>
              <a:ext cx="2458043" cy="646331"/>
              <a:chOff x="3363409" y="759753"/>
              <a:chExt cx="2458043" cy="646331"/>
            </a:xfrm>
          </p:grpSpPr>
          <p:sp>
            <p:nvSpPr>
              <p:cNvPr id="13" name="TextBox 11"/>
              <p:cNvSpPr txBox="1"/>
              <p:nvPr/>
            </p:nvSpPr>
            <p:spPr>
              <a:xfrm>
                <a:off x="4508457" y="759753"/>
                <a:ext cx="1312995"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Clr>
                    <a:srgbClr val="FF0000"/>
                  </a:buClr>
                  <a:defRPr/>
                </a:pPr>
                <a:r>
                  <a:rPr lang="ru-RU" sz="1200" dirty="0">
                    <a:latin typeface="Arial" panose="020B0604020202020204" pitchFamily="34" charset="0"/>
                    <a:ea typeface="Tahoma" panose="020B0604030504040204" pitchFamily="34" charset="0"/>
                    <a:cs typeface="Arial" panose="020B0604020202020204" pitchFamily="34" charset="0"/>
                  </a:rPr>
                  <a:t>Количество создаваемых рабочих мест</a:t>
                </a:r>
              </a:p>
            </p:txBody>
          </p:sp>
          <p:sp>
            <p:nvSpPr>
              <p:cNvPr id="14" name="TextBox 12"/>
              <p:cNvSpPr txBox="1"/>
              <p:nvPr/>
            </p:nvSpPr>
            <p:spPr>
              <a:xfrm>
                <a:off x="3363409" y="996843"/>
                <a:ext cx="1145048" cy="26468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70000"/>
                  </a:lnSpc>
                </a:pPr>
                <a:r>
                  <a:rPr lang="ru-RU" sz="1600" b="1" dirty="0">
                    <a:latin typeface="Arial" panose="020B0604020202020204" pitchFamily="34" charset="0"/>
                    <a:ea typeface="Tahoma" panose="020B0604030504040204" pitchFamily="34" charset="0"/>
                    <a:cs typeface="Arial" panose="020B0604020202020204" pitchFamily="34" charset="0"/>
                  </a:rPr>
                  <a:t>1425 ед.</a:t>
                </a:r>
              </a:p>
            </p:txBody>
          </p:sp>
          <p:cxnSp>
            <p:nvCxnSpPr>
              <p:cNvPr id="15" name="Прямая соединительная линия 14"/>
              <p:cNvCxnSpPr/>
              <p:nvPr/>
            </p:nvCxnSpPr>
            <p:spPr>
              <a:xfrm>
                <a:off x="4441108" y="910666"/>
                <a:ext cx="0" cy="43704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12" name="Прямая соединительная линия 11"/>
            <p:cNvCxnSpPr/>
            <p:nvPr/>
          </p:nvCxnSpPr>
          <p:spPr>
            <a:xfrm>
              <a:off x="3534171" y="2016415"/>
              <a:ext cx="5276297"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1" name="Кольцо 20"/>
          <p:cNvSpPr/>
          <p:nvPr/>
        </p:nvSpPr>
        <p:spPr>
          <a:xfrm>
            <a:off x="335789" y="1225338"/>
            <a:ext cx="602765" cy="549281"/>
          </a:xfrm>
          <a:prstGeom prst="donut">
            <a:avLst>
              <a:gd name="adj" fmla="val 12435"/>
            </a:avLst>
          </a:prstGeom>
          <a:solidFill>
            <a:schemeClr val="accent2">
              <a:lumMod val="5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ru-RU" sz="2000" dirty="0">
                <a:solidFill>
                  <a:schemeClr val="tx2">
                    <a:lumMod val="90000"/>
                    <a:lumOff val="10000"/>
                  </a:schemeClr>
                </a:solidFill>
                <a:cs typeface="David" panose="020E0502060401010101" pitchFamily="34" charset="-79"/>
              </a:rPr>
              <a:t>2</a:t>
            </a:r>
          </a:p>
        </p:txBody>
      </p:sp>
      <p:sp>
        <p:nvSpPr>
          <p:cNvPr id="22" name="Заголовок 1"/>
          <p:cNvSpPr txBox="1">
            <a:spLocks/>
          </p:cNvSpPr>
          <p:nvPr/>
        </p:nvSpPr>
        <p:spPr>
          <a:xfrm>
            <a:off x="496670" y="829335"/>
            <a:ext cx="8524782" cy="24294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80000"/>
              </a:lnSpc>
            </a:pPr>
            <a:r>
              <a:rPr lang="ru-RU" sz="1600" b="1" dirty="0">
                <a:solidFill>
                  <a:schemeClr val="accent4">
                    <a:lumMod val="50000"/>
                  </a:schemeClr>
                </a:solidFill>
                <a:ea typeface="Tahoma" panose="020B0604030504040204" pitchFamily="34" charset="0"/>
                <a:cs typeface="Tahoma" panose="020B0604030504040204" pitchFamily="34" charset="0"/>
              </a:rPr>
              <a:t>Комплексная поддержка города Набережные Челны (Республика Татарстан)</a:t>
            </a:r>
          </a:p>
        </p:txBody>
      </p:sp>
      <p:sp>
        <p:nvSpPr>
          <p:cNvPr id="26" name="Прямоугольник 25"/>
          <p:cNvSpPr/>
          <p:nvPr/>
        </p:nvSpPr>
        <p:spPr>
          <a:xfrm>
            <a:off x="4356299" y="3840186"/>
            <a:ext cx="5036789" cy="646331"/>
          </a:xfrm>
          <a:prstGeom prst="rect">
            <a:avLst/>
          </a:prstGeom>
          <a:ln>
            <a:noFill/>
          </a:ln>
        </p:spPr>
        <p:txBody>
          <a:bodyPr wrap="square">
            <a:spAutoFit/>
          </a:bodyPr>
          <a:lstStyle/>
          <a:p>
            <a:pPr marL="171450" indent="-171450" algn="just">
              <a:buFont typeface="Wingdings" panose="05000000000000000000" pitchFamily="2" charset="2"/>
              <a:buChar char="ü"/>
            </a:pPr>
            <a:r>
              <a:rPr lang="ru-RU" sz="1200" dirty="0">
                <a:solidFill>
                  <a:srgbClr val="002060"/>
                </a:solidFill>
                <a:latin typeface="+mj-lt"/>
                <a:ea typeface="Tahoma" panose="020B0604030504040204" pitchFamily="34" charset="0"/>
                <a:cs typeface="Tahoma" panose="020B0604030504040204" pitchFamily="34" charset="0"/>
              </a:rPr>
              <a:t>   </a:t>
            </a:r>
            <a:r>
              <a:rPr lang="ru-RU" sz="1200" b="1" u="sng" dirty="0">
                <a:solidFill>
                  <a:srgbClr val="002060"/>
                </a:solidFill>
                <a:latin typeface="+mj-lt"/>
                <a:ea typeface="Tahoma" panose="020B0604030504040204" pitchFamily="34" charset="0"/>
                <a:cs typeface="Tahoma" panose="020B0604030504040204" pitchFamily="34" charset="0"/>
              </a:rPr>
              <a:t>Заключено соглашение об участии в финансировании</a:t>
            </a:r>
          </a:p>
          <a:p>
            <a:pPr algn="just"/>
            <a:r>
              <a:rPr lang="ru-RU" sz="1200" b="1" dirty="0">
                <a:solidFill>
                  <a:srgbClr val="002060"/>
                </a:solidFill>
                <a:latin typeface="+mj-lt"/>
                <a:ea typeface="Tahoma" panose="020B0604030504040204" pitchFamily="34" charset="0"/>
                <a:cs typeface="Tahoma" panose="020B0604030504040204" pitchFamily="34" charset="0"/>
              </a:rPr>
              <a:t>       </a:t>
            </a:r>
            <a:r>
              <a:rPr lang="ru-RU" sz="1200" b="1" u="sng" dirty="0">
                <a:solidFill>
                  <a:srgbClr val="002060"/>
                </a:solidFill>
                <a:latin typeface="+mj-lt"/>
                <a:ea typeface="Tahoma" panose="020B0604030504040204" pitchFamily="34" charset="0"/>
                <a:cs typeface="Tahoma" panose="020B0604030504040204" pitchFamily="34" charset="0"/>
              </a:rPr>
              <a:t>инвестиционного проекта в форме займа </a:t>
            </a:r>
            <a:r>
              <a:rPr lang="ru-RU" sz="1200" dirty="0">
                <a:solidFill>
                  <a:srgbClr val="002060"/>
                </a:solidFill>
                <a:latin typeface="+mj-lt"/>
                <a:ea typeface="Tahoma" panose="020B0604030504040204" pitchFamily="34" charset="0"/>
                <a:cs typeface="Tahoma" panose="020B0604030504040204" pitchFamily="34" charset="0"/>
              </a:rPr>
              <a:t>в размере </a:t>
            </a:r>
          </a:p>
          <a:p>
            <a:pPr algn="just"/>
            <a:r>
              <a:rPr lang="ru-RU" sz="1200" dirty="0">
                <a:solidFill>
                  <a:srgbClr val="002060"/>
                </a:solidFill>
                <a:latin typeface="+mj-lt"/>
                <a:ea typeface="Tahoma" panose="020B0604030504040204" pitchFamily="34" charset="0"/>
                <a:cs typeface="Tahoma" panose="020B0604030504040204" pitchFamily="34" charset="0"/>
              </a:rPr>
              <a:t>       898,1 млн руб. под 5 % годовых на срок 8 лет.</a:t>
            </a:r>
          </a:p>
        </p:txBody>
      </p:sp>
      <p:sp>
        <p:nvSpPr>
          <p:cNvPr id="27" name="Прямоугольник 26"/>
          <p:cNvSpPr/>
          <p:nvPr/>
        </p:nvSpPr>
        <p:spPr>
          <a:xfrm>
            <a:off x="288207" y="4898835"/>
            <a:ext cx="4963802" cy="276999"/>
          </a:xfrm>
          <a:prstGeom prst="rect">
            <a:avLst/>
          </a:prstGeom>
        </p:spPr>
        <p:txBody>
          <a:bodyPr wrap="square">
            <a:spAutoFit/>
          </a:bodyPr>
          <a:lstStyle/>
          <a:p>
            <a:pPr algn="just"/>
            <a:r>
              <a:rPr lang="ru-RU" sz="1200" b="1" dirty="0">
                <a:ea typeface="Tahoma" panose="020B0604030504040204" pitchFamily="34" charset="0"/>
                <a:cs typeface="Tahoma" panose="020B0604030504040204" pitchFamily="34" charset="0"/>
              </a:rPr>
              <a:t>Заявленные целевые показатели к 2019 году:</a:t>
            </a:r>
          </a:p>
        </p:txBody>
      </p:sp>
      <p:sp>
        <p:nvSpPr>
          <p:cNvPr id="29" name="Прямоугольник 28"/>
          <p:cNvSpPr/>
          <p:nvPr/>
        </p:nvSpPr>
        <p:spPr>
          <a:xfrm>
            <a:off x="4364993" y="1716528"/>
            <a:ext cx="5093041" cy="2123658"/>
          </a:xfrm>
          <a:prstGeom prst="rect">
            <a:avLst/>
          </a:prstGeom>
          <a:ln>
            <a:noFill/>
          </a:ln>
        </p:spPr>
        <p:txBody>
          <a:bodyPr wrap="square">
            <a:spAutoFit/>
          </a:bodyPr>
          <a:lstStyle/>
          <a:p>
            <a:pPr marL="285750" indent="-285750" algn="just">
              <a:buFont typeface="Wingdings" panose="05000000000000000000" pitchFamily="2" charset="2"/>
              <a:buChar char="ü"/>
            </a:pPr>
            <a:r>
              <a:rPr lang="ru-RU" sz="1200" b="1" u="sng" dirty="0">
                <a:solidFill>
                  <a:srgbClr val="002060"/>
                </a:solidFill>
                <a:ea typeface="Tahoma" panose="020B0604030504040204" pitchFamily="34" charset="0"/>
                <a:cs typeface="Tahoma" panose="020B0604030504040204" pitchFamily="34" charset="0"/>
              </a:rPr>
              <a:t>Заключено соглашение о </a:t>
            </a:r>
            <a:r>
              <a:rPr lang="ru-RU" sz="1200" b="1" u="sng" dirty="0" err="1">
                <a:solidFill>
                  <a:srgbClr val="002060"/>
                </a:solidFill>
                <a:ea typeface="Tahoma" panose="020B0604030504040204" pitchFamily="34" charset="0"/>
                <a:cs typeface="Tahoma" panose="020B0604030504040204" pitchFamily="34" charset="0"/>
              </a:rPr>
              <a:t>софинансировании</a:t>
            </a:r>
            <a:r>
              <a:rPr lang="ru-RU" sz="1200" b="1" dirty="0">
                <a:solidFill>
                  <a:srgbClr val="002060"/>
                </a:solidFill>
                <a:ea typeface="Tahoma" panose="020B0604030504040204" pitchFamily="34" charset="0"/>
                <a:cs typeface="Tahoma" panose="020B0604030504040204" pitchFamily="34" charset="0"/>
              </a:rPr>
              <a:t> </a:t>
            </a:r>
            <a:r>
              <a:rPr lang="ru-RU" sz="1200" dirty="0">
                <a:solidFill>
                  <a:srgbClr val="002060"/>
                </a:solidFill>
              </a:rPr>
              <a:t>расходов Республики Татарстан в целях реализации мероприятий по строительству объектов инфраструктуры в г. Набережные Челны: предоставление средств Фонда в объеме 573,95 млн руб. с целью создания дорожной инфраструктуры общего пользования</a:t>
            </a:r>
            <a:r>
              <a:rPr lang="en-US" sz="1200" dirty="0">
                <a:solidFill>
                  <a:srgbClr val="002060"/>
                </a:solidFill>
              </a:rPr>
              <a:t> (</a:t>
            </a:r>
            <a:r>
              <a:rPr lang="ru-RU" sz="1200" dirty="0">
                <a:solidFill>
                  <a:srgbClr val="002060"/>
                </a:solidFill>
              </a:rPr>
              <a:t>инфраструктура введена 30 июня 2016г).</a:t>
            </a:r>
          </a:p>
          <a:p>
            <a:pPr marL="285750" indent="-285750" algn="just">
              <a:buFont typeface="Wingdings" panose="05000000000000000000" pitchFamily="2" charset="2"/>
              <a:buChar char="ü"/>
            </a:pPr>
            <a:endParaRPr lang="ru-RU" sz="1200" b="1" u="sng" dirty="0">
              <a:solidFill>
                <a:srgbClr val="002060"/>
              </a:solidFill>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ü"/>
            </a:pPr>
            <a:r>
              <a:rPr lang="ru-RU" sz="1200" b="1" u="sng" dirty="0">
                <a:solidFill>
                  <a:srgbClr val="002060"/>
                </a:solidFill>
                <a:ea typeface="Tahoma" panose="020B0604030504040204" pitchFamily="34" charset="0"/>
                <a:cs typeface="Tahoma" panose="020B0604030504040204" pitchFamily="34" charset="0"/>
              </a:rPr>
              <a:t>Управленческая команда</a:t>
            </a:r>
            <a:r>
              <a:rPr lang="ru-RU" sz="1200" b="1" dirty="0">
                <a:solidFill>
                  <a:srgbClr val="002060"/>
                </a:solidFill>
                <a:ea typeface="Tahoma" panose="020B0604030504040204" pitchFamily="34" charset="0"/>
                <a:cs typeface="Tahoma" panose="020B0604030504040204" pitchFamily="34" charset="0"/>
              </a:rPr>
              <a:t> </a:t>
            </a:r>
            <a:r>
              <a:rPr lang="ru-RU" sz="1200" dirty="0">
                <a:solidFill>
                  <a:srgbClr val="002060"/>
                </a:solidFill>
                <a:ea typeface="Tahoma" panose="020B0604030504040204" pitchFamily="34" charset="0"/>
                <a:cs typeface="Tahoma" panose="020B0604030504040204" pitchFamily="34" charset="0"/>
              </a:rPr>
              <a:t>по развитию </a:t>
            </a:r>
            <a:r>
              <a:rPr lang="ru-RU" sz="1200" dirty="0">
                <a:solidFill>
                  <a:srgbClr val="002060"/>
                </a:solidFill>
              </a:rPr>
              <a:t>г. Набережные Челны (включая представителей инициатора проекта) прошла обучение по программе ФРМ в Московской школе управления СКОЛКОВО</a:t>
            </a:r>
            <a:endParaRPr lang="ru-RU" sz="1200" dirty="0">
              <a:solidFill>
                <a:srgbClr val="002060"/>
              </a:solidFill>
              <a:ea typeface="Tahoma" panose="020B0604030504040204" pitchFamily="34" charset="0"/>
              <a:cs typeface="Tahoma" panose="020B0604030504040204" pitchFamily="34"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015" y="1816952"/>
            <a:ext cx="3543795" cy="2524478"/>
          </a:xfrm>
          <a:prstGeom prst="rect">
            <a:avLst/>
          </a:prstGeom>
        </p:spPr>
      </p:pic>
    </p:spTree>
    <p:extLst>
      <p:ext uri="{BB962C8B-B14F-4D97-AF65-F5344CB8AC3E}">
        <p14:creationId xmlns:p14="http://schemas.microsoft.com/office/powerpoint/2010/main" val="17162785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bwMode="auto">
          <a:xfrm>
            <a:off x="4160912" y="4761148"/>
            <a:ext cx="3978442" cy="1334667"/>
          </a:xfrm>
          <a:prstGeom prst="rect">
            <a:avLst/>
          </a:prstGeom>
          <a:noFill/>
          <a:ln w="9525">
            <a:noFill/>
            <a:miter lim="800000"/>
            <a:headEnd/>
            <a:tailEnd/>
          </a:ln>
        </p:spPr>
        <p:txBody>
          <a:bodyPr vert="horz" wrap="square" lIns="74295" tIns="37148" rIns="74295" bIns="37148" numCol="1" anchor="b" anchorCtr="0" compatLnSpc="1">
            <a:prstTxWarp prst="textNoShape">
              <a:avLst/>
            </a:prstTxWarp>
          </a:bodyPr>
          <a:lstStyle>
            <a:lvl1pPr algn="l" rtl="0" fontAlgn="base">
              <a:spcBef>
                <a:spcPct val="0"/>
              </a:spcBef>
              <a:spcAft>
                <a:spcPct val="0"/>
              </a:spcAft>
              <a:defRPr sz="2000" b="1" kern="1200" baseline="0">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000" b="1">
                <a:solidFill>
                  <a:schemeClr val="tx1"/>
                </a:solidFill>
                <a:latin typeface="Arial" charset="0"/>
                <a:cs typeface="Arial" charset="0"/>
              </a:defRPr>
            </a:lvl2pPr>
            <a:lvl3pPr algn="l" rtl="0" fontAlgn="base">
              <a:spcBef>
                <a:spcPct val="0"/>
              </a:spcBef>
              <a:spcAft>
                <a:spcPct val="0"/>
              </a:spcAft>
              <a:defRPr sz="2000" b="1">
                <a:solidFill>
                  <a:schemeClr val="tx1"/>
                </a:solidFill>
                <a:latin typeface="Arial" charset="0"/>
                <a:cs typeface="Arial" charset="0"/>
              </a:defRPr>
            </a:lvl3pPr>
            <a:lvl4pPr algn="l" rtl="0" fontAlgn="base">
              <a:spcBef>
                <a:spcPct val="0"/>
              </a:spcBef>
              <a:spcAft>
                <a:spcPct val="0"/>
              </a:spcAft>
              <a:defRPr sz="2000" b="1">
                <a:solidFill>
                  <a:schemeClr val="tx1"/>
                </a:solidFill>
                <a:latin typeface="Arial" charset="0"/>
                <a:cs typeface="Arial" charset="0"/>
              </a:defRPr>
            </a:lvl4pPr>
            <a:lvl5pPr algn="l" rtl="0" fontAlgn="base">
              <a:spcBef>
                <a:spcPct val="0"/>
              </a:spcBef>
              <a:spcAft>
                <a:spcPct val="0"/>
              </a:spcAft>
              <a:defRPr sz="2000" b="1">
                <a:solidFill>
                  <a:schemeClr val="tx1"/>
                </a:solidFill>
                <a:latin typeface="Arial" charset="0"/>
                <a:cs typeface="Arial" charset="0"/>
              </a:defRPr>
            </a:lvl5pPr>
            <a:lvl6pPr marL="457200" algn="l" rtl="0" eaLnBrk="1" fontAlgn="base" hangingPunct="1">
              <a:spcBef>
                <a:spcPct val="0"/>
              </a:spcBef>
              <a:spcAft>
                <a:spcPct val="0"/>
              </a:spcAft>
              <a:defRPr sz="2000" b="1">
                <a:solidFill>
                  <a:schemeClr val="tx1"/>
                </a:solidFill>
                <a:latin typeface="Arial" charset="0"/>
                <a:cs typeface="Arial" charset="0"/>
              </a:defRPr>
            </a:lvl6pPr>
            <a:lvl7pPr marL="914400" algn="l" rtl="0" eaLnBrk="1" fontAlgn="base" hangingPunct="1">
              <a:spcBef>
                <a:spcPct val="0"/>
              </a:spcBef>
              <a:spcAft>
                <a:spcPct val="0"/>
              </a:spcAft>
              <a:defRPr sz="2000" b="1">
                <a:solidFill>
                  <a:schemeClr val="tx1"/>
                </a:solidFill>
                <a:latin typeface="Arial" charset="0"/>
                <a:cs typeface="Arial" charset="0"/>
              </a:defRPr>
            </a:lvl7pPr>
            <a:lvl8pPr marL="1371600" algn="l" rtl="0" eaLnBrk="1" fontAlgn="base" hangingPunct="1">
              <a:spcBef>
                <a:spcPct val="0"/>
              </a:spcBef>
              <a:spcAft>
                <a:spcPct val="0"/>
              </a:spcAft>
              <a:defRPr sz="2000" b="1">
                <a:solidFill>
                  <a:schemeClr val="tx1"/>
                </a:solidFill>
                <a:latin typeface="Arial" charset="0"/>
                <a:cs typeface="Arial" charset="0"/>
              </a:defRPr>
            </a:lvl8pPr>
            <a:lvl9pPr marL="1828800" algn="l" rtl="0" eaLnBrk="1" fontAlgn="base" hangingPunct="1">
              <a:spcBef>
                <a:spcPct val="0"/>
              </a:spcBef>
              <a:spcAft>
                <a:spcPct val="0"/>
              </a:spcAft>
              <a:defRPr sz="2000" b="1">
                <a:solidFill>
                  <a:schemeClr val="tx1"/>
                </a:solidFill>
                <a:latin typeface="Arial" charset="0"/>
                <a:cs typeface="Arial" charset="0"/>
              </a:defRPr>
            </a:lvl9pPr>
          </a:lstStyle>
          <a:p>
            <a:pPr defTabSz="742950"/>
            <a:r>
              <a:rPr lang="ru-RU" sz="1400" dirty="0">
                <a:solidFill>
                  <a:srgbClr val="FFFFFF"/>
                </a:solidFill>
                <a:latin typeface="+mj-lt"/>
                <a:cs typeface="Segoe UI" panose="020B0502040204020203" pitchFamily="34" charset="0"/>
              </a:rPr>
              <a:t>АДРЕС</a:t>
            </a:r>
            <a:r>
              <a:rPr lang="ru-RU" sz="853" b="0" dirty="0">
                <a:solidFill>
                  <a:srgbClr val="FFFFFF"/>
                </a:solidFill>
                <a:latin typeface="Segoe UI" panose="020B0502040204020203" pitchFamily="34" charset="0"/>
                <a:cs typeface="Segoe UI" panose="020B0502040204020203" pitchFamily="34" charset="0"/>
              </a:rPr>
              <a:t/>
            </a:r>
            <a:br>
              <a:rPr lang="ru-RU" sz="853" b="0" dirty="0">
                <a:solidFill>
                  <a:srgbClr val="FFFFFF"/>
                </a:solidFill>
                <a:latin typeface="Segoe UI" panose="020B0502040204020203" pitchFamily="34" charset="0"/>
                <a:cs typeface="Segoe UI" panose="020B0502040204020203" pitchFamily="34" charset="0"/>
              </a:rPr>
            </a:br>
            <a:r>
              <a:rPr lang="ru-RU" sz="1000" dirty="0">
                <a:solidFill>
                  <a:srgbClr val="FFFFFF"/>
                </a:solidFill>
                <a:latin typeface="+mn-lt"/>
                <a:cs typeface="Segoe UI" panose="020B0502040204020203" pitchFamily="34" charset="0"/>
              </a:rPr>
              <a:t>Некоммерческая организация «Фонд развития моногородов»</a:t>
            </a:r>
            <a:br>
              <a:rPr lang="ru-RU" sz="1000" dirty="0">
                <a:solidFill>
                  <a:srgbClr val="FFFFFF"/>
                </a:solidFill>
                <a:latin typeface="+mn-lt"/>
                <a:cs typeface="Segoe UI" panose="020B0502040204020203" pitchFamily="34" charset="0"/>
              </a:rPr>
            </a:br>
            <a:r>
              <a:rPr lang="ru-RU" sz="1000" dirty="0">
                <a:solidFill>
                  <a:srgbClr val="FFFFFF"/>
                </a:solidFill>
                <a:latin typeface="+mn-lt"/>
                <a:cs typeface="Segoe UI" panose="020B0502040204020203" pitchFamily="34" charset="0"/>
              </a:rPr>
              <a:t>Бульвар Энтузиастов, 2, Москва, 109544, Россия</a:t>
            </a:r>
          </a:p>
          <a:p>
            <a:pPr defTabSz="742950"/>
            <a:r>
              <a:rPr lang="ru-RU" sz="1000" dirty="0">
                <a:solidFill>
                  <a:srgbClr val="FFFFFF"/>
                </a:solidFill>
                <a:latin typeface="+mn-lt"/>
                <a:cs typeface="Segoe UI" panose="020B0502040204020203" pitchFamily="34" charset="0"/>
              </a:rPr>
              <a:t>Телефон: +7 (495) 734 79 19</a:t>
            </a:r>
          </a:p>
          <a:p>
            <a:pPr defTabSz="742950"/>
            <a:r>
              <a:rPr lang="ru-RU" sz="1000" dirty="0">
                <a:solidFill>
                  <a:srgbClr val="FFFFFF"/>
                </a:solidFill>
                <a:latin typeface="+mn-lt"/>
                <a:cs typeface="Segoe UI" panose="020B0502040204020203" pitchFamily="34" charset="0"/>
              </a:rPr>
              <a:t>Факс: +7 (495) 734 79 19 доб. 200</a:t>
            </a:r>
          </a:p>
          <a:p>
            <a:pPr defTabSz="742950"/>
            <a:r>
              <a:rPr lang="ru-RU" sz="1000" dirty="0">
                <a:solidFill>
                  <a:srgbClr val="FFFFFF"/>
                </a:solidFill>
                <a:latin typeface="+mn-lt"/>
                <a:cs typeface="Segoe UI" panose="020B0502040204020203" pitchFamily="34" charset="0"/>
              </a:rPr>
              <a:t>E-</a:t>
            </a:r>
            <a:r>
              <a:rPr lang="ru-RU" sz="1000" dirty="0" err="1">
                <a:solidFill>
                  <a:srgbClr val="FFFFFF"/>
                </a:solidFill>
                <a:latin typeface="+mn-lt"/>
                <a:cs typeface="Segoe UI" panose="020B0502040204020203" pitchFamily="34" charset="0"/>
              </a:rPr>
              <a:t>mail</a:t>
            </a:r>
            <a:r>
              <a:rPr lang="ru-RU" sz="1000" dirty="0">
                <a:solidFill>
                  <a:srgbClr val="FFFFFF"/>
                </a:solidFill>
                <a:latin typeface="+mn-lt"/>
                <a:cs typeface="Segoe UI" panose="020B0502040204020203" pitchFamily="34" charset="0"/>
              </a:rPr>
              <a:t>: info@frmrus.ru</a:t>
            </a:r>
            <a:br>
              <a:rPr lang="ru-RU" sz="1000" dirty="0">
                <a:solidFill>
                  <a:srgbClr val="FFFFFF"/>
                </a:solidFill>
                <a:latin typeface="+mn-lt"/>
                <a:cs typeface="Segoe UI" panose="020B0502040204020203" pitchFamily="34" charset="0"/>
              </a:rPr>
            </a:br>
            <a:r>
              <a:rPr lang="ru-RU" sz="1000" dirty="0" err="1">
                <a:solidFill>
                  <a:srgbClr val="FFFFFF"/>
                </a:solidFill>
                <a:latin typeface="+mn-lt"/>
                <a:cs typeface="Segoe UI" panose="020B0502040204020203" pitchFamily="34" charset="0"/>
              </a:rPr>
              <a:t>Web</a:t>
            </a:r>
            <a:r>
              <a:rPr lang="ru-RU" sz="1000" dirty="0">
                <a:solidFill>
                  <a:srgbClr val="FFFFFF"/>
                </a:solidFill>
                <a:latin typeface="+mn-lt"/>
                <a:cs typeface="Segoe UI" panose="020B0502040204020203" pitchFamily="34" charset="0"/>
              </a:rPr>
              <a:t>: www.frmrus.ru</a:t>
            </a:r>
          </a:p>
        </p:txBody>
      </p:sp>
      <p:sp>
        <p:nvSpPr>
          <p:cNvPr id="2" name="Номер слайда 1"/>
          <p:cNvSpPr>
            <a:spLocks noGrp="1"/>
          </p:cNvSpPr>
          <p:nvPr>
            <p:ph type="sldNum" sz="quarter" idx="12"/>
          </p:nvPr>
        </p:nvSpPr>
        <p:spPr/>
        <p:txBody>
          <a:bodyPr/>
          <a:lstStyle/>
          <a:p>
            <a:fld id="{310B3930-19B5-42DB-9834-E1222C7CFA30}" type="slidenum">
              <a:rPr lang="ru-RU" smtClean="0">
                <a:solidFill>
                  <a:srgbClr val="0085CD"/>
                </a:solidFill>
              </a:rPr>
              <a:pPr/>
              <a:t>16</a:t>
            </a:fld>
            <a:endParaRPr lang="ru-RU">
              <a:solidFill>
                <a:srgbClr val="0085CD"/>
              </a:solidFill>
            </a:endParaRPr>
          </a:p>
        </p:txBody>
      </p:sp>
      <p:sp>
        <p:nvSpPr>
          <p:cNvPr id="4" name="Заголовок 1"/>
          <p:cNvSpPr txBox="1">
            <a:spLocks/>
          </p:cNvSpPr>
          <p:nvPr/>
        </p:nvSpPr>
        <p:spPr bwMode="auto">
          <a:xfrm>
            <a:off x="884548" y="1880828"/>
            <a:ext cx="6804756" cy="2340260"/>
          </a:xfrm>
          <a:prstGeom prst="rect">
            <a:avLst/>
          </a:prstGeom>
          <a:noFill/>
          <a:ln w="9525">
            <a:noFill/>
            <a:miter lim="800000"/>
            <a:headEnd/>
            <a:tailEnd/>
          </a:ln>
        </p:spPr>
        <p:txBody>
          <a:bodyPr vert="horz" wrap="square" lIns="74295" tIns="37148" rIns="74295" bIns="37148" numCol="1" anchor="b" anchorCtr="0" compatLnSpc="1">
            <a:prstTxWarp prst="textNoShape">
              <a:avLst/>
            </a:prstTxWarp>
          </a:bodyPr>
          <a:lstStyle>
            <a:lvl1pPr algn="l" rtl="0" fontAlgn="base">
              <a:spcBef>
                <a:spcPct val="0"/>
              </a:spcBef>
              <a:spcAft>
                <a:spcPct val="0"/>
              </a:spcAft>
              <a:defRPr sz="2000" b="1" kern="1200" baseline="0">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000" b="1">
                <a:solidFill>
                  <a:schemeClr val="tx1"/>
                </a:solidFill>
                <a:latin typeface="Arial" charset="0"/>
                <a:cs typeface="Arial" charset="0"/>
              </a:defRPr>
            </a:lvl2pPr>
            <a:lvl3pPr algn="l" rtl="0" fontAlgn="base">
              <a:spcBef>
                <a:spcPct val="0"/>
              </a:spcBef>
              <a:spcAft>
                <a:spcPct val="0"/>
              </a:spcAft>
              <a:defRPr sz="2000" b="1">
                <a:solidFill>
                  <a:schemeClr val="tx1"/>
                </a:solidFill>
                <a:latin typeface="Arial" charset="0"/>
                <a:cs typeface="Arial" charset="0"/>
              </a:defRPr>
            </a:lvl3pPr>
            <a:lvl4pPr algn="l" rtl="0" fontAlgn="base">
              <a:spcBef>
                <a:spcPct val="0"/>
              </a:spcBef>
              <a:spcAft>
                <a:spcPct val="0"/>
              </a:spcAft>
              <a:defRPr sz="2000" b="1">
                <a:solidFill>
                  <a:schemeClr val="tx1"/>
                </a:solidFill>
                <a:latin typeface="Arial" charset="0"/>
                <a:cs typeface="Arial" charset="0"/>
              </a:defRPr>
            </a:lvl4pPr>
            <a:lvl5pPr algn="l" rtl="0" fontAlgn="base">
              <a:spcBef>
                <a:spcPct val="0"/>
              </a:spcBef>
              <a:spcAft>
                <a:spcPct val="0"/>
              </a:spcAft>
              <a:defRPr sz="2000" b="1">
                <a:solidFill>
                  <a:schemeClr val="tx1"/>
                </a:solidFill>
                <a:latin typeface="Arial" charset="0"/>
                <a:cs typeface="Arial" charset="0"/>
              </a:defRPr>
            </a:lvl5pPr>
            <a:lvl6pPr marL="457200" algn="l" rtl="0" eaLnBrk="1" fontAlgn="base" hangingPunct="1">
              <a:spcBef>
                <a:spcPct val="0"/>
              </a:spcBef>
              <a:spcAft>
                <a:spcPct val="0"/>
              </a:spcAft>
              <a:defRPr sz="2000" b="1">
                <a:solidFill>
                  <a:schemeClr val="tx1"/>
                </a:solidFill>
                <a:latin typeface="Arial" charset="0"/>
                <a:cs typeface="Arial" charset="0"/>
              </a:defRPr>
            </a:lvl6pPr>
            <a:lvl7pPr marL="914400" algn="l" rtl="0" eaLnBrk="1" fontAlgn="base" hangingPunct="1">
              <a:spcBef>
                <a:spcPct val="0"/>
              </a:spcBef>
              <a:spcAft>
                <a:spcPct val="0"/>
              </a:spcAft>
              <a:defRPr sz="2000" b="1">
                <a:solidFill>
                  <a:schemeClr val="tx1"/>
                </a:solidFill>
                <a:latin typeface="Arial" charset="0"/>
                <a:cs typeface="Arial" charset="0"/>
              </a:defRPr>
            </a:lvl7pPr>
            <a:lvl8pPr marL="1371600" algn="l" rtl="0" eaLnBrk="1" fontAlgn="base" hangingPunct="1">
              <a:spcBef>
                <a:spcPct val="0"/>
              </a:spcBef>
              <a:spcAft>
                <a:spcPct val="0"/>
              </a:spcAft>
              <a:defRPr sz="2000" b="1">
                <a:solidFill>
                  <a:schemeClr val="tx1"/>
                </a:solidFill>
                <a:latin typeface="Arial" charset="0"/>
                <a:cs typeface="Arial" charset="0"/>
              </a:defRPr>
            </a:lvl8pPr>
            <a:lvl9pPr marL="1828800" algn="l" rtl="0" eaLnBrk="1" fontAlgn="base" hangingPunct="1">
              <a:spcBef>
                <a:spcPct val="0"/>
              </a:spcBef>
              <a:spcAft>
                <a:spcPct val="0"/>
              </a:spcAft>
              <a:defRPr sz="2000" b="1">
                <a:solidFill>
                  <a:schemeClr val="tx1"/>
                </a:solidFill>
                <a:latin typeface="Arial" charset="0"/>
                <a:cs typeface="Arial" charset="0"/>
              </a:defRPr>
            </a:lvl9pPr>
          </a:lstStyle>
          <a:p>
            <a:pPr defTabSz="742950"/>
            <a:r>
              <a:rPr lang="ru-RU" sz="1400" dirty="0">
                <a:solidFill>
                  <a:srgbClr val="FFFFFF"/>
                </a:solidFill>
                <a:latin typeface="+mn-lt"/>
                <a:cs typeface="Segoe UI" panose="020B0502040204020203" pitchFamily="34" charset="0"/>
              </a:rPr>
              <a:t>КОНТАКТЫ</a:t>
            </a:r>
          </a:p>
          <a:p>
            <a:pPr defTabSz="742950"/>
            <a:endParaRPr lang="ru-RU" sz="975" dirty="0">
              <a:solidFill>
                <a:srgbClr val="FFFFFF"/>
              </a:solidFill>
              <a:latin typeface="Segoe UI" panose="020B0502040204020203" pitchFamily="34" charset="0"/>
              <a:cs typeface="Segoe UI" panose="020B0502040204020203" pitchFamily="34" charset="0"/>
            </a:endParaRPr>
          </a:p>
          <a:p>
            <a:pPr marL="171450" indent="-171450" defTabSz="742950">
              <a:buFont typeface="Wingdings" panose="05000000000000000000" pitchFamily="2" charset="2"/>
              <a:buChar char="Ø"/>
            </a:pPr>
            <a:r>
              <a:rPr lang="ru-RU" sz="1200" dirty="0">
                <a:solidFill>
                  <a:srgbClr val="FFFFFF"/>
                </a:solidFill>
                <a:latin typeface="+mn-lt"/>
                <a:cs typeface="Segoe UI" panose="020B0502040204020203" pitchFamily="34" charset="0"/>
              </a:rPr>
              <a:t>участие Фонда в </a:t>
            </a:r>
            <a:r>
              <a:rPr lang="ru-RU" sz="1200" dirty="0" err="1">
                <a:solidFill>
                  <a:srgbClr val="FFFFFF"/>
                </a:solidFill>
                <a:latin typeface="+mn-lt"/>
                <a:cs typeface="Segoe UI" panose="020B0502040204020203" pitchFamily="34" charset="0"/>
              </a:rPr>
              <a:t>софинансировании</a:t>
            </a:r>
            <a:r>
              <a:rPr lang="ru-RU" sz="1200" dirty="0">
                <a:solidFill>
                  <a:srgbClr val="FFFFFF"/>
                </a:solidFill>
                <a:latin typeface="+mn-lt"/>
                <a:cs typeface="Segoe UI" panose="020B0502040204020203" pitchFamily="34" charset="0"/>
              </a:rPr>
              <a:t> инфраструктуры в моногородах  - </a:t>
            </a:r>
          </a:p>
          <a:p>
            <a:pPr defTabSz="742950"/>
            <a:r>
              <a:rPr lang="ru-RU" sz="1200" b="0" dirty="0">
                <a:solidFill>
                  <a:srgbClr val="FFFFFF"/>
                </a:solidFill>
                <a:latin typeface="+mn-lt"/>
                <a:cs typeface="Segoe UI" panose="020B0502040204020203" pitchFamily="34" charset="0"/>
              </a:rPr>
              <a:t>    Руководитель Управления сопровождения и мониторинга реализации комплексных </a:t>
            </a:r>
          </a:p>
          <a:p>
            <a:pPr defTabSz="742950"/>
            <a:r>
              <a:rPr lang="ru-RU" sz="1200" b="0" dirty="0">
                <a:solidFill>
                  <a:srgbClr val="FFFFFF"/>
                </a:solidFill>
                <a:latin typeface="+mn-lt"/>
                <a:cs typeface="Segoe UI" panose="020B0502040204020203" pitchFamily="34" charset="0"/>
              </a:rPr>
              <a:t>    проектов Колесников Максим Андреевич, </a:t>
            </a:r>
            <a:r>
              <a:rPr lang="en-US" sz="1200" b="0" dirty="0">
                <a:solidFill>
                  <a:srgbClr val="FFFFFF"/>
                </a:solidFill>
                <a:latin typeface="+mn-lt"/>
                <a:cs typeface="Segoe UI" panose="020B0502040204020203" pitchFamily="34" charset="0"/>
              </a:rPr>
              <a:t>email: m.kolesnikov@frmrus.ru</a:t>
            </a:r>
            <a:endParaRPr lang="ru-RU" sz="1200" b="0" dirty="0">
              <a:solidFill>
                <a:srgbClr val="FFFFFF"/>
              </a:solidFill>
              <a:latin typeface="+mn-lt"/>
              <a:cs typeface="Segoe UI" panose="020B0502040204020203" pitchFamily="34" charset="0"/>
            </a:endParaRPr>
          </a:p>
          <a:p>
            <a:pPr defTabSz="742950"/>
            <a:endParaRPr lang="ru-RU" sz="1200" dirty="0">
              <a:solidFill>
                <a:srgbClr val="FFFFFF"/>
              </a:solidFill>
              <a:latin typeface="+mn-lt"/>
              <a:cs typeface="Segoe UI" panose="020B0502040204020203" pitchFamily="34" charset="0"/>
            </a:endParaRPr>
          </a:p>
          <a:p>
            <a:pPr marL="171450" indent="-171450" defTabSz="742950">
              <a:buFont typeface="Wingdings" panose="05000000000000000000" pitchFamily="2" charset="2"/>
              <a:buChar char="Ø"/>
            </a:pPr>
            <a:r>
              <a:rPr lang="ru-RU" sz="1200" dirty="0">
                <a:solidFill>
                  <a:srgbClr val="FFFFFF"/>
                </a:solidFill>
                <a:latin typeface="+mn-lt"/>
                <a:cs typeface="Segoe UI" panose="020B0502040204020203" pitchFamily="34" charset="0"/>
              </a:rPr>
              <a:t>участие Фонда в финансировании инвестиционных проектов в моногородах -</a:t>
            </a:r>
            <a:r>
              <a:rPr lang="ru-RU" sz="1200" b="0" dirty="0">
                <a:solidFill>
                  <a:srgbClr val="FFFFFF"/>
                </a:solidFill>
                <a:latin typeface="+mn-lt"/>
                <a:cs typeface="Segoe UI" panose="020B0502040204020203" pitchFamily="34" charset="0"/>
              </a:rPr>
              <a:t>Руководитель Департамента поддержки инвестиционных проектов Макаева Ольга Юрьевна, </a:t>
            </a:r>
            <a:r>
              <a:rPr lang="en-US" sz="1200" b="0" dirty="0">
                <a:solidFill>
                  <a:srgbClr val="FFFFFF"/>
                </a:solidFill>
                <a:latin typeface="+mn-lt"/>
                <a:cs typeface="Segoe UI" panose="020B0502040204020203" pitchFamily="34" charset="0"/>
              </a:rPr>
              <a:t>email:</a:t>
            </a:r>
            <a:r>
              <a:rPr lang="ru-RU" sz="1200" b="0" dirty="0">
                <a:solidFill>
                  <a:srgbClr val="FFFFFF"/>
                </a:solidFill>
                <a:latin typeface="+mn-lt"/>
                <a:cs typeface="Segoe UI" panose="020B0502040204020203" pitchFamily="34" charset="0"/>
              </a:rPr>
              <a:t> </a:t>
            </a:r>
            <a:r>
              <a:rPr lang="en-US" sz="1200" b="0" dirty="0">
                <a:latin typeface="+mn-lt"/>
                <a:cs typeface="Segoe UI" panose="020B0502040204020203" pitchFamily="34" charset="0"/>
              </a:rPr>
              <a:t>o.makaeva@frmrus.ru</a:t>
            </a:r>
            <a:r>
              <a:rPr lang="en-US" sz="1200" b="0" dirty="0">
                <a:solidFill>
                  <a:srgbClr val="FFFFFF"/>
                </a:solidFill>
                <a:latin typeface="+mn-lt"/>
                <a:cs typeface="Segoe UI" panose="020B0502040204020203" pitchFamily="34" charset="0"/>
                <a:hlinkClick r:id="rId3"/>
              </a:rPr>
              <a:t>afrmrus.ru</a:t>
            </a:r>
            <a:endParaRPr lang="en-US" sz="1200" b="0" dirty="0">
              <a:solidFill>
                <a:srgbClr val="FFFFFF"/>
              </a:solidFill>
              <a:latin typeface="+mn-lt"/>
              <a:cs typeface="Segoe UI" panose="020B0502040204020203" pitchFamily="34" charset="0"/>
            </a:endParaRPr>
          </a:p>
          <a:p>
            <a:pPr defTabSz="742950"/>
            <a:endParaRPr lang="en-US" sz="1200" dirty="0">
              <a:solidFill>
                <a:srgbClr val="FFFFFF"/>
              </a:solidFill>
              <a:latin typeface="+mn-lt"/>
              <a:cs typeface="Segoe UI" panose="020B0502040204020203" pitchFamily="34" charset="0"/>
            </a:endParaRPr>
          </a:p>
          <a:p>
            <a:pPr marL="171450" indent="-171450" defTabSz="742950">
              <a:buFont typeface="Wingdings" panose="05000000000000000000" pitchFamily="2" charset="2"/>
              <a:buChar char="Ø"/>
            </a:pPr>
            <a:r>
              <a:rPr lang="ru-RU" sz="1200" dirty="0">
                <a:solidFill>
                  <a:srgbClr val="FFFFFF"/>
                </a:solidFill>
                <a:latin typeface="+mn-lt"/>
                <a:cs typeface="Segoe UI" panose="020B0502040204020203" pitchFamily="34" charset="0"/>
              </a:rPr>
              <a:t>обучение управленческих команд и проектный офис  - </a:t>
            </a:r>
          </a:p>
          <a:p>
            <a:pPr defTabSz="742950"/>
            <a:r>
              <a:rPr lang="ru-RU" sz="1200" dirty="0">
                <a:solidFill>
                  <a:srgbClr val="FFFFFF"/>
                </a:solidFill>
                <a:latin typeface="+mn-lt"/>
                <a:cs typeface="Segoe UI" panose="020B0502040204020203" pitchFamily="34" charset="0"/>
              </a:rPr>
              <a:t>    </a:t>
            </a:r>
            <a:r>
              <a:rPr lang="ru-RU" sz="1200" b="0" dirty="0">
                <a:solidFill>
                  <a:srgbClr val="FFFFFF"/>
                </a:solidFill>
                <a:latin typeface="+mn-lt"/>
                <a:cs typeface="Segoe UI" panose="020B0502040204020203" pitchFamily="34" charset="0"/>
              </a:rPr>
              <a:t>Руководитель Департамента программ развития моногородов Подшивалов </a:t>
            </a:r>
          </a:p>
          <a:p>
            <a:pPr defTabSz="742950"/>
            <a:r>
              <a:rPr lang="ru-RU" sz="1200" b="0" dirty="0">
                <a:solidFill>
                  <a:srgbClr val="FFFFFF"/>
                </a:solidFill>
                <a:latin typeface="+mn-lt"/>
                <a:cs typeface="Segoe UI" panose="020B0502040204020203" pitchFamily="34" charset="0"/>
              </a:rPr>
              <a:t>    Евгенией Николаевич, </a:t>
            </a:r>
            <a:r>
              <a:rPr lang="en-US" sz="1200" b="0" dirty="0">
                <a:solidFill>
                  <a:srgbClr val="FFFFFF"/>
                </a:solidFill>
                <a:latin typeface="+mn-lt"/>
                <a:cs typeface="Segoe UI" panose="020B0502040204020203" pitchFamily="34" charset="0"/>
              </a:rPr>
              <a:t>email: e.podshivalov@frmrus.ru</a:t>
            </a:r>
            <a:endParaRPr lang="ru-RU" sz="1200" b="0" dirty="0">
              <a:solidFill>
                <a:srgbClr val="FFFFFF"/>
              </a:solidFill>
              <a:latin typeface="+mn-lt"/>
              <a:cs typeface="Segoe UI" panose="020B0502040204020203" pitchFamily="34" charset="0"/>
            </a:endParaRPr>
          </a:p>
        </p:txBody>
      </p:sp>
    </p:spTree>
    <p:extLst>
      <p:ext uri="{BB962C8B-B14F-4D97-AF65-F5344CB8AC3E}">
        <p14:creationId xmlns:p14="http://schemas.microsoft.com/office/powerpoint/2010/main" val="3250976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p:cNvGraphicFramePr>
            <a:graphicFrameLocks noChangeAspect="1"/>
          </p:cNvGraphicFramePr>
          <p:nvPr>
            <p:custDataLst>
              <p:tags r:id="rId2"/>
            </p:custDataLst>
            <p:extLst>
              <p:ext uri="{D42A27DB-BD31-4B8C-83A1-F6EECF244321}">
                <p14:modId xmlns:p14="http://schemas.microsoft.com/office/powerpoint/2010/main" val="40533098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920" name="think-cell Slide" r:id="rId5" imgW="351" imgH="351" progId="TCLayout.ActiveDocument.1">
                  <p:embed/>
                </p:oleObj>
              </mc:Choice>
              <mc:Fallback>
                <p:oleObj name="think-cell Slide" r:id="rId5" imgW="351" imgH="351"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Заголовок 1"/>
          <p:cNvSpPr>
            <a:spLocks noGrp="1"/>
          </p:cNvSpPr>
          <p:nvPr>
            <p:ph type="title"/>
          </p:nvPr>
        </p:nvSpPr>
        <p:spPr/>
        <p:txBody>
          <a:bodyPr anchor="ctr"/>
          <a:lstStyle/>
          <a:p>
            <a:pPr fontAlgn="ctr"/>
            <a:r>
              <a:rPr lang="ru-RU" dirty="0">
                <a:latin typeface="Arial" panose="020B0604020202020204" pitchFamily="34" charset="0"/>
                <a:cs typeface="Arial" panose="020B0604020202020204" pitchFamily="34" charset="0"/>
              </a:rPr>
              <a:t>Стратегическое развитие </a:t>
            </a:r>
            <a:br>
              <a:rPr lang="ru-RU" dirty="0">
                <a:latin typeface="Arial" panose="020B0604020202020204" pitchFamily="34" charset="0"/>
                <a:cs typeface="Arial" panose="020B0604020202020204" pitchFamily="34" charset="0"/>
              </a:rPr>
            </a:br>
            <a:r>
              <a:rPr lang="ru-RU" dirty="0">
                <a:latin typeface="Arial" panose="020B0604020202020204" pitchFamily="34" charset="0"/>
                <a:cs typeface="Arial" panose="020B0604020202020204" pitchFamily="34" charset="0"/>
              </a:rPr>
              <a:t>и государственная поддержка моногородов </a:t>
            </a:r>
            <a:endParaRPr lang="ru-RU" dirty="0">
              <a:solidFill>
                <a:srgbClr val="0070C0"/>
              </a:solidFill>
              <a:latin typeface="Arial" panose="020B0604020202020204" pitchFamily="34" charset="0"/>
              <a:cs typeface="Arial" panose="020B0604020202020204" pitchFamily="34" charset="0"/>
            </a:endParaRPr>
          </a:p>
        </p:txBody>
      </p:sp>
      <p:sp>
        <p:nvSpPr>
          <p:cNvPr id="10" name="Номер слайда 9"/>
          <p:cNvSpPr>
            <a:spLocks noGrp="1"/>
          </p:cNvSpPr>
          <p:nvPr>
            <p:ph type="sldNum" sz="quarter" idx="17"/>
          </p:nvPr>
        </p:nvSpPr>
        <p:spPr/>
        <p:txBody>
          <a:bodyPr/>
          <a:lstStyle/>
          <a:p>
            <a:pPr>
              <a:defRPr/>
            </a:pPr>
            <a:fld id="{A579CE93-32AB-4912-98B9-47BE1E5E5C16}" type="slidenum">
              <a:rPr lang="ru-RU" smtClean="0">
                <a:solidFill>
                  <a:srgbClr val="0085CD"/>
                </a:solidFill>
              </a:rPr>
              <a:pPr>
                <a:defRPr/>
              </a:pPr>
              <a:t>2</a:t>
            </a:fld>
            <a:endParaRPr lang="ru-RU" dirty="0">
              <a:solidFill>
                <a:srgbClr val="0085CD"/>
              </a:solidFill>
            </a:endParaRPr>
          </a:p>
        </p:txBody>
      </p:sp>
      <p:sp>
        <p:nvSpPr>
          <p:cNvPr id="8" name="Дата 2"/>
          <p:cNvSpPr txBox="1">
            <a:spLocks/>
          </p:cNvSpPr>
          <p:nvPr/>
        </p:nvSpPr>
        <p:spPr>
          <a:xfrm>
            <a:off x="4423094" y="2505748"/>
            <a:ext cx="5174422" cy="1834412"/>
          </a:xfrm>
          <a:prstGeom prst="rect">
            <a:avLst/>
          </a:prstGeom>
        </p:spPr>
        <p:txBody>
          <a:bodyPr vert="horz" lIns="91440" tIns="45720" rIns="91440" bIns="45720" rtlCol="0" anchor="ctr"/>
          <a:lstStyle>
            <a:defPPr>
              <a:defRPr lang="ru-RU"/>
            </a:defPPr>
            <a:lvl1pPr algn="ctr" rtl="0" fontAlgn="auto">
              <a:spcBef>
                <a:spcPts val="0"/>
              </a:spcBef>
              <a:spcAft>
                <a:spcPts val="0"/>
              </a:spcAft>
              <a:defRPr sz="800" kern="1200">
                <a:solidFill>
                  <a:schemeClr val="tx2"/>
                </a:solidFill>
                <a:latin typeface="Segoe UI" panose="020B0502040204020203" pitchFamily="34" charset="0"/>
                <a:ea typeface="+mn-ea"/>
                <a:cs typeface="Segoe UI" panose="020B0502040204020203"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914400">
              <a:defRPr/>
            </a:pPr>
            <a:endParaRPr lang="ru-RU" sz="1200" b="1" dirty="0">
              <a:solidFill>
                <a:srgbClr val="0070C0"/>
              </a:solidFill>
              <a:latin typeface="Arial" panose="020B0604020202020204" pitchFamily="34" charset="0"/>
              <a:cs typeface="Arial" panose="020B0604020202020204" pitchFamily="34" charset="0"/>
            </a:endParaRPr>
          </a:p>
          <a:p>
            <a:pPr algn="just" defTabSz="914400">
              <a:defRPr/>
            </a:pPr>
            <a:r>
              <a:rPr lang="en-US" sz="1200" b="1" dirty="0">
                <a:solidFill>
                  <a:srgbClr val="0070C0"/>
                </a:solidFill>
                <a:latin typeface="Arial" panose="020B0604020202020204" pitchFamily="34" charset="0"/>
                <a:cs typeface="Arial" panose="020B0604020202020204" pitchFamily="34" charset="0"/>
              </a:rPr>
              <a:t>     </a:t>
            </a:r>
            <a:r>
              <a:rPr lang="ru-RU" sz="1200" b="1" u="sng" dirty="0">
                <a:solidFill>
                  <a:schemeClr val="accent1">
                    <a:lumMod val="50000"/>
                  </a:schemeClr>
                </a:solidFill>
                <a:latin typeface="Arial" panose="020B0604020202020204" pitchFamily="34" charset="0"/>
                <a:cs typeface="Arial" panose="020B0604020202020204" pitchFamily="34" charset="0"/>
              </a:rPr>
              <a:t>НОРМАТИВНАЯ БАЗА</a:t>
            </a:r>
            <a:r>
              <a:rPr lang="ru-RU" sz="1200" b="1" dirty="0">
                <a:solidFill>
                  <a:schemeClr val="accent1">
                    <a:lumMod val="50000"/>
                  </a:schemeClr>
                </a:solidFill>
                <a:latin typeface="Arial" panose="020B0604020202020204" pitchFamily="34" charset="0"/>
                <a:cs typeface="Arial" panose="020B0604020202020204" pitchFamily="34" charset="0"/>
              </a:rPr>
              <a:t>:</a:t>
            </a:r>
          </a:p>
          <a:p>
            <a:pPr marL="628650" lvl="1" indent="-171450" algn="just" defTabSz="914400">
              <a:spcBef>
                <a:spcPts val="600"/>
              </a:spcBef>
              <a:buFont typeface="Arial" panose="020B0604020202020204" pitchFamily="34" charset="0"/>
              <a:buChar char="•"/>
              <a:defRPr/>
            </a:pPr>
            <a:r>
              <a:rPr lang="ru-RU" sz="1200" b="1" dirty="0">
                <a:solidFill>
                  <a:schemeClr val="accent1">
                    <a:lumMod val="50000"/>
                  </a:schemeClr>
                </a:solidFill>
                <a:latin typeface="Arial" panose="020B0604020202020204" pitchFamily="34" charset="0"/>
                <a:cs typeface="Arial" panose="020B0604020202020204" pitchFamily="34" charset="0"/>
              </a:rPr>
              <a:t>Постановление Правительства Российской Федерации от 11 ноября 2014</a:t>
            </a:r>
            <a:r>
              <a:rPr lang="en-US" sz="1200" b="1" dirty="0">
                <a:solidFill>
                  <a:schemeClr val="accent1">
                    <a:lumMod val="50000"/>
                  </a:schemeClr>
                </a:solidFill>
                <a:latin typeface="Arial" panose="020B0604020202020204" pitchFamily="34" charset="0"/>
                <a:cs typeface="Arial" panose="020B0604020202020204" pitchFamily="34" charset="0"/>
              </a:rPr>
              <a:t> </a:t>
            </a:r>
            <a:r>
              <a:rPr lang="ru-RU" sz="1200" b="1" dirty="0">
                <a:solidFill>
                  <a:schemeClr val="accent1">
                    <a:lumMod val="50000"/>
                  </a:schemeClr>
                </a:solidFill>
                <a:latin typeface="Arial" panose="020B0604020202020204" pitchFamily="34" charset="0"/>
                <a:cs typeface="Arial" panose="020B0604020202020204" pitchFamily="34" charset="0"/>
              </a:rPr>
              <a:t>г. № 1186 «О предоставлении из федерального бюджета в 2014 – 2017 годах субсидии некоммерческой организации «Фонд развития моногородов»</a:t>
            </a:r>
          </a:p>
          <a:p>
            <a:pPr marL="628650" lvl="1" indent="-171450" algn="just" defTabSz="914400">
              <a:spcBef>
                <a:spcPts val="600"/>
              </a:spcBef>
              <a:buFont typeface="Arial" panose="020B0604020202020204" pitchFamily="34" charset="0"/>
              <a:buChar char="•"/>
              <a:defRPr/>
            </a:pPr>
            <a:r>
              <a:rPr lang="ru-RU" sz="1200" b="1" dirty="0">
                <a:solidFill>
                  <a:schemeClr val="accent1">
                    <a:lumMod val="50000"/>
                  </a:schemeClr>
                </a:solidFill>
                <a:latin typeface="Arial" panose="020B0604020202020204" pitchFamily="34" charset="0"/>
                <a:cs typeface="Arial" panose="020B0604020202020204" pitchFamily="34" charset="0"/>
              </a:rPr>
              <a:t>Распоряжение Правительства Российской Федерации </a:t>
            </a:r>
            <a:br>
              <a:rPr lang="ru-RU" sz="1200" b="1" dirty="0">
                <a:solidFill>
                  <a:schemeClr val="accent1">
                    <a:lumMod val="50000"/>
                  </a:schemeClr>
                </a:solidFill>
                <a:latin typeface="Arial" panose="020B0604020202020204" pitchFamily="34" charset="0"/>
                <a:cs typeface="Arial" panose="020B0604020202020204" pitchFamily="34" charset="0"/>
              </a:rPr>
            </a:br>
            <a:r>
              <a:rPr lang="ru-RU" sz="1200" b="1" dirty="0">
                <a:solidFill>
                  <a:schemeClr val="accent1">
                    <a:lumMod val="50000"/>
                  </a:schemeClr>
                </a:solidFill>
                <a:latin typeface="Arial" panose="020B0604020202020204" pitchFamily="34" charset="0"/>
                <a:cs typeface="Arial" panose="020B0604020202020204" pitchFamily="34" charset="0"/>
              </a:rPr>
              <a:t>от 29 июля 2014 г. № 1398-р «Об утверждении перечня монопрофильных муниципальных образований Российской Федерации (моногородов)»</a:t>
            </a:r>
          </a:p>
          <a:p>
            <a:pPr algn="l" defTabSz="914400">
              <a:defRPr/>
            </a:pPr>
            <a:endParaRPr lang="ru-RU" sz="1200" b="1" dirty="0">
              <a:solidFill>
                <a:srgbClr val="0070C0"/>
              </a:solidFill>
              <a:latin typeface="Arial" panose="020B0604020202020204" pitchFamily="34" charset="0"/>
              <a:cs typeface="Arial" panose="020B0604020202020204" pitchFamily="34" charset="0"/>
            </a:endParaRPr>
          </a:p>
        </p:txBody>
      </p:sp>
      <p:grpSp>
        <p:nvGrpSpPr>
          <p:cNvPr id="13" name="Diagram group"/>
          <p:cNvGrpSpPr/>
          <p:nvPr/>
        </p:nvGrpSpPr>
        <p:grpSpPr>
          <a:xfrm>
            <a:off x="250822" y="4436664"/>
            <a:ext cx="4486154" cy="1945086"/>
            <a:chOff x="1693207" y="1313437"/>
            <a:chExt cx="3985902" cy="974815"/>
          </a:xfrm>
          <a:scene3d>
            <a:camera prst="orthographicFront">
              <a:rot lat="0" lon="0" rev="0"/>
            </a:camera>
            <a:lightRig rig="threePt" dir="t"/>
          </a:scene3d>
        </p:grpSpPr>
        <p:grpSp>
          <p:nvGrpSpPr>
            <p:cNvPr id="14" name="Группа 13"/>
            <p:cNvGrpSpPr/>
            <p:nvPr/>
          </p:nvGrpSpPr>
          <p:grpSpPr>
            <a:xfrm>
              <a:off x="1693207" y="1313437"/>
              <a:ext cx="3985902" cy="974815"/>
              <a:chOff x="1693207" y="1313437"/>
              <a:chExt cx="3985902" cy="974815"/>
            </a:xfrm>
            <a:scene3d>
              <a:camera prst="orthographicFront">
                <a:rot lat="0" lon="0" rev="0"/>
              </a:camera>
              <a:lightRig rig="threePt" dir="t"/>
            </a:scene3d>
          </p:grpSpPr>
          <p:sp>
            <p:nvSpPr>
              <p:cNvPr id="15" name="Прямоугольник 14"/>
              <p:cNvSpPr/>
              <p:nvPr/>
            </p:nvSpPr>
            <p:spPr>
              <a:xfrm>
                <a:off x="2254924" y="1313437"/>
                <a:ext cx="2207188" cy="818867"/>
              </a:xfrm>
              <a:prstGeom prst="rect">
                <a:avLst/>
              </a:prstGeom>
              <a:sp3d/>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Прямоугольник 15"/>
              <p:cNvSpPr/>
              <p:nvPr/>
            </p:nvSpPr>
            <p:spPr>
              <a:xfrm>
                <a:off x="1693207" y="1469385"/>
                <a:ext cx="3985902" cy="818867"/>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0" numCol="1" spcCol="1270" anchor="t" anchorCtr="0">
                <a:noAutofit/>
                <a:sp3d/>
              </a:bodyPr>
              <a:lstStyle/>
              <a:p>
                <a:pPr marL="57150" lvl="1" algn="just" defTabSz="444500">
                  <a:spcBef>
                    <a:spcPct val="0"/>
                  </a:spcBef>
                  <a:spcAft>
                    <a:spcPts val="600"/>
                  </a:spcAft>
                </a:pPr>
                <a:r>
                  <a:rPr lang="ru-RU" sz="1100" kern="1200" dirty="0">
                    <a:solidFill>
                      <a:schemeClr val="accent1">
                        <a:lumMod val="50000"/>
                      </a:schemeClr>
                    </a:solidFill>
                    <a:latin typeface="+mj-lt"/>
                    <a:cs typeface="Times New Roman" panose="02020603050405020304" pitchFamily="18" charset="0"/>
                  </a:rPr>
                  <a:t>Некоммерческая организация «Фонд развития моногородов» </a:t>
                </a:r>
                <a:r>
                  <a:rPr lang="ru-RU" sz="1100" b="1" kern="1200" dirty="0">
                    <a:solidFill>
                      <a:schemeClr val="accent1">
                        <a:lumMod val="50000"/>
                      </a:schemeClr>
                    </a:solidFill>
                    <a:latin typeface="+mj-lt"/>
                    <a:cs typeface="Times New Roman" panose="02020603050405020304" pitchFamily="18" charset="0"/>
                  </a:rPr>
                  <a:t>создана 9 октября 2014 года.</a:t>
                </a:r>
              </a:p>
              <a:p>
                <a:pPr marL="57150" lvl="1" algn="just" defTabSz="444500">
                  <a:spcBef>
                    <a:spcPct val="0"/>
                  </a:spcBef>
                  <a:spcAft>
                    <a:spcPts val="600"/>
                  </a:spcAft>
                </a:pPr>
                <a:r>
                  <a:rPr lang="ru-RU" sz="1100" kern="1200" dirty="0">
                    <a:solidFill>
                      <a:schemeClr val="accent1">
                        <a:lumMod val="50000"/>
                      </a:schemeClr>
                    </a:solidFill>
                    <a:latin typeface="+mj-lt"/>
                    <a:cs typeface="Times New Roman" panose="02020603050405020304" pitchFamily="18" charset="0"/>
                  </a:rPr>
                  <a:t>Учредитель Фонда – </a:t>
                </a:r>
                <a:r>
                  <a:rPr lang="ru-RU" sz="1100" b="1" kern="1200" dirty="0">
                    <a:solidFill>
                      <a:schemeClr val="accent1">
                        <a:lumMod val="50000"/>
                      </a:schemeClr>
                    </a:solidFill>
                    <a:latin typeface="+mj-lt"/>
                    <a:cs typeface="Times New Roman" panose="02020603050405020304" pitchFamily="18" charset="0"/>
                  </a:rPr>
                  <a:t>Банк развития и внешнеэкономической деятельности «ВНЕШЭКОНОМБАНК».</a:t>
                </a:r>
              </a:p>
              <a:p>
                <a:pPr marL="57150" lvl="1" algn="just" defTabSz="444500">
                  <a:spcBef>
                    <a:spcPct val="0"/>
                  </a:spcBef>
                  <a:spcAft>
                    <a:spcPts val="600"/>
                  </a:spcAft>
                </a:pPr>
                <a:r>
                  <a:rPr lang="ru-RU" sz="1100" kern="1200" dirty="0">
                    <a:solidFill>
                      <a:schemeClr val="accent1">
                        <a:lumMod val="50000"/>
                      </a:schemeClr>
                    </a:solidFill>
                    <a:latin typeface="+mj-lt"/>
                    <a:cs typeface="Times New Roman" panose="02020603050405020304" pitchFamily="18" charset="0"/>
                  </a:rPr>
                  <a:t>Председатель наблюдательного </a:t>
                </a:r>
                <a:r>
                  <a:rPr lang="ru-RU" sz="1100" dirty="0">
                    <a:solidFill>
                      <a:schemeClr val="accent1">
                        <a:lumMod val="50000"/>
                      </a:schemeClr>
                    </a:solidFill>
                    <a:latin typeface="+mj-lt"/>
                    <a:cs typeface="Times New Roman" panose="02020603050405020304" pitchFamily="18" charset="0"/>
                  </a:rPr>
                  <a:t>с</a:t>
                </a:r>
                <a:r>
                  <a:rPr lang="ru-RU" sz="1100" kern="1200" dirty="0">
                    <a:solidFill>
                      <a:schemeClr val="accent1">
                        <a:lumMod val="50000"/>
                      </a:schemeClr>
                    </a:solidFill>
                    <a:latin typeface="+mj-lt"/>
                    <a:cs typeface="Times New Roman" panose="02020603050405020304" pitchFamily="18" charset="0"/>
                  </a:rPr>
                  <a:t>овета Фонда </a:t>
                </a:r>
                <a:r>
                  <a:rPr lang="ru-RU" sz="1100" dirty="0">
                    <a:solidFill>
                      <a:schemeClr val="accent1">
                        <a:lumMod val="50000"/>
                      </a:schemeClr>
                    </a:solidFill>
                    <a:cs typeface="Times New Roman" panose="02020603050405020304" pitchFamily="18" charset="0"/>
                  </a:rPr>
                  <a:t>–</a:t>
                </a:r>
                <a:r>
                  <a:rPr lang="ru-RU" sz="1100" kern="1200" dirty="0">
                    <a:solidFill>
                      <a:schemeClr val="accent1">
                        <a:lumMod val="50000"/>
                      </a:schemeClr>
                    </a:solidFill>
                    <a:latin typeface="+mj-lt"/>
                    <a:cs typeface="Times New Roman" panose="02020603050405020304" pitchFamily="18" charset="0"/>
                  </a:rPr>
                  <a:t> </a:t>
                </a:r>
                <a:r>
                  <a:rPr lang="ru-RU" sz="1100" dirty="0">
                    <a:solidFill>
                      <a:schemeClr val="accent1">
                        <a:lumMod val="50000"/>
                      </a:schemeClr>
                    </a:solidFill>
                    <a:latin typeface="+mj-lt"/>
                    <a:cs typeface="Times New Roman" panose="02020603050405020304" pitchFamily="18" charset="0"/>
                  </a:rPr>
                  <a:t>Первый заместитель Руководителя Аппарата Правительства Российской Федерации</a:t>
                </a:r>
                <a:r>
                  <a:rPr lang="en-US" sz="1100" dirty="0">
                    <a:solidFill>
                      <a:schemeClr val="accent1">
                        <a:lumMod val="50000"/>
                      </a:schemeClr>
                    </a:solidFill>
                    <a:latin typeface="+mj-lt"/>
                    <a:cs typeface="Times New Roman" panose="02020603050405020304" pitchFamily="18" charset="0"/>
                  </a:rPr>
                  <a:t> </a:t>
                </a:r>
                <a:r>
                  <a:rPr lang="ru-RU" sz="1100" dirty="0">
                    <a:solidFill>
                      <a:schemeClr val="accent1">
                        <a:lumMod val="50000"/>
                      </a:schemeClr>
                    </a:solidFill>
                    <a:latin typeface="+mj-lt"/>
                    <a:cs typeface="Times New Roman" panose="02020603050405020304" pitchFamily="18" charset="0"/>
                  </a:rPr>
                  <a:t>– </a:t>
                </a:r>
                <a:r>
                  <a:rPr lang="ru-RU" sz="1100" b="1" kern="1200" dirty="0">
                    <a:solidFill>
                      <a:schemeClr val="accent1">
                        <a:lumMod val="50000"/>
                      </a:schemeClr>
                    </a:solidFill>
                    <a:latin typeface="+mj-lt"/>
                    <a:cs typeface="Times New Roman" panose="02020603050405020304" pitchFamily="18" charset="0"/>
                  </a:rPr>
                  <a:t>Акимов М.А.</a:t>
                </a:r>
              </a:p>
            </p:txBody>
          </p:sp>
        </p:grpSp>
      </p:grpSp>
      <p:grpSp>
        <p:nvGrpSpPr>
          <p:cNvPr id="21" name="Diagram group"/>
          <p:cNvGrpSpPr/>
          <p:nvPr/>
        </p:nvGrpSpPr>
        <p:grpSpPr>
          <a:xfrm>
            <a:off x="4296325" y="1396433"/>
            <a:ext cx="5190341" cy="4288325"/>
            <a:chOff x="3468925" y="-959887"/>
            <a:chExt cx="3133352" cy="5483707"/>
          </a:xfrm>
          <a:scene3d>
            <a:camera prst="orthographicFront">
              <a:rot lat="0" lon="0" rev="0"/>
            </a:camera>
            <a:lightRig rig="threePt" dir="t"/>
          </a:scene3d>
        </p:grpSpPr>
        <p:grpSp>
          <p:nvGrpSpPr>
            <p:cNvPr id="22" name="Группа 21"/>
            <p:cNvGrpSpPr/>
            <p:nvPr/>
          </p:nvGrpSpPr>
          <p:grpSpPr>
            <a:xfrm>
              <a:off x="3468925" y="-959887"/>
              <a:ext cx="3133352" cy="5483707"/>
              <a:chOff x="3468925" y="-959887"/>
              <a:chExt cx="3133352" cy="5483707"/>
            </a:xfrm>
            <a:scene3d>
              <a:camera prst="orthographicFront">
                <a:rot lat="0" lon="0" rev="0"/>
              </a:camera>
              <a:lightRig rig="threePt" dir="t"/>
            </a:scene3d>
          </p:grpSpPr>
          <p:sp>
            <p:nvSpPr>
              <p:cNvPr id="23" name="Прямоугольник 22"/>
              <p:cNvSpPr/>
              <p:nvPr/>
            </p:nvSpPr>
            <p:spPr>
              <a:xfrm>
                <a:off x="3468925" y="3704953"/>
                <a:ext cx="2207188" cy="8188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Прямоугольник 23"/>
              <p:cNvSpPr/>
              <p:nvPr/>
            </p:nvSpPr>
            <p:spPr>
              <a:xfrm>
                <a:off x="3683021" y="-959887"/>
                <a:ext cx="2919256" cy="10451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4008" tIns="64008" rIns="64008" bIns="0" numCol="1" spcCol="1270" anchor="t" anchorCtr="0">
                <a:noAutofit/>
              </a:bodyPr>
              <a:lstStyle/>
              <a:p>
                <a:pPr marL="0" marR="0" lvl="0" indent="0" algn="just" defTabSz="914400" eaLnBrk="1" fontAlgn="auto" latinLnBrk="0" hangingPunct="1">
                  <a:lnSpc>
                    <a:spcPct val="150000"/>
                  </a:lnSpc>
                  <a:spcBef>
                    <a:spcPct val="0"/>
                  </a:spcBef>
                  <a:spcAft>
                    <a:spcPts val="0"/>
                  </a:spcAft>
                  <a:buClrTx/>
                  <a:buSzTx/>
                  <a:buFontTx/>
                  <a:buNone/>
                  <a:tabLst/>
                  <a:defRPr/>
                </a:pPr>
                <a:r>
                  <a:rPr lang="ru-RU" sz="1200" b="1" u="sng" kern="1200" dirty="0">
                    <a:solidFill>
                      <a:schemeClr val="accent1">
                        <a:lumMod val="50000"/>
                      </a:schemeClr>
                    </a:solidFill>
                    <a:latin typeface="+mj-lt"/>
                    <a:cs typeface="Times New Roman" panose="02020603050405020304" pitchFamily="18" charset="0"/>
                  </a:rPr>
                  <a:t>МИССИЯ ФОНДА: </a:t>
                </a:r>
              </a:p>
              <a:p>
                <a:pPr lvl="0" algn="just" defTabSz="914400">
                  <a:lnSpc>
                    <a:spcPct val="150000"/>
                  </a:lnSpc>
                  <a:spcBef>
                    <a:spcPct val="0"/>
                  </a:spcBef>
                  <a:defRPr/>
                </a:pPr>
                <a:r>
                  <a:rPr lang="ru-RU" sz="1200" b="1" dirty="0">
                    <a:solidFill>
                      <a:schemeClr val="accent1">
                        <a:lumMod val="50000"/>
                      </a:schemeClr>
                    </a:solidFill>
                    <a:latin typeface="+mj-lt"/>
                    <a:cs typeface="Times New Roman" panose="02020603050405020304" pitchFamily="18" charset="0"/>
                  </a:rPr>
                  <a:t>ф</a:t>
                </a:r>
                <a:r>
                  <a:rPr lang="ru-RU" sz="1200" b="1" kern="1200" dirty="0">
                    <a:solidFill>
                      <a:schemeClr val="accent1">
                        <a:lumMod val="50000"/>
                      </a:schemeClr>
                    </a:solidFill>
                    <a:latin typeface="+mj-lt"/>
                    <a:cs typeface="Times New Roman" panose="02020603050405020304" pitchFamily="18" charset="0"/>
                  </a:rPr>
                  <a:t>ормирование условий для привлечения инвестиций </a:t>
                </a:r>
                <a:br>
                  <a:rPr lang="ru-RU" sz="1200" b="1" kern="1200" dirty="0">
                    <a:solidFill>
                      <a:schemeClr val="accent1">
                        <a:lumMod val="50000"/>
                      </a:schemeClr>
                    </a:solidFill>
                    <a:latin typeface="+mj-lt"/>
                    <a:cs typeface="Times New Roman" panose="02020603050405020304" pitchFamily="18" charset="0"/>
                  </a:rPr>
                </a:br>
                <a:r>
                  <a:rPr lang="ru-RU" sz="1200" b="1" kern="1200" dirty="0">
                    <a:solidFill>
                      <a:schemeClr val="accent1">
                        <a:lumMod val="50000"/>
                      </a:schemeClr>
                    </a:solidFill>
                    <a:latin typeface="+mj-lt"/>
                    <a:cs typeface="Times New Roman" panose="02020603050405020304" pitchFamily="18" charset="0"/>
                  </a:rPr>
                  <a:t>и создания новых рабочих мест </a:t>
                </a:r>
                <a:r>
                  <a:rPr lang="ru-RU" sz="1200" b="1" dirty="0">
                    <a:solidFill>
                      <a:schemeClr val="accent1">
                        <a:lumMod val="50000"/>
                      </a:schemeClr>
                    </a:solidFill>
                    <a:cs typeface="Times New Roman" panose="02020603050405020304" pitchFamily="18" charset="0"/>
                  </a:rPr>
                  <a:t>в моногородах </a:t>
                </a:r>
                <a:endParaRPr lang="ru-RU" sz="1200" b="1" kern="1200" dirty="0">
                  <a:solidFill>
                    <a:schemeClr val="accent1">
                      <a:lumMod val="50000"/>
                    </a:schemeClr>
                  </a:solidFill>
                  <a:latin typeface="+mj-lt"/>
                  <a:cs typeface="Times New Roman" panose="02020603050405020304" pitchFamily="18" charset="0"/>
                </a:endParaRPr>
              </a:p>
            </p:txBody>
          </p:sp>
        </p:grpSp>
      </p:grpSp>
      <p:graphicFrame>
        <p:nvGraphicFramePr>
          <p:cNvPr id="25" name="Схема 24"/>
          <p:cNvGraphicFramePr/>
          <p:nvPr>
            <p:extLst>
              <p:ext uri="{D42A27DB-BD31-4B8C-83A1-F6EECF244321}">
                <p14:modId xmlns:p14="http://schemas.microsoft.com/office/powerpoint/2010/main" val="3245616941"/>
              </p:ext>
            </p:extLst>
          </p:nvPr>
        </p:nvGraphicFramePr>
        <p:xfrm>
          <a:off x="223946" y="1159536"/>
          <a:ext cx="3384376" cy="32771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5796" name="Picture 260" descr="http://socol.com.ua/images/script_main/ZAVOD/zavod.png"/>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4955850" y="4511178"/>
            <a:ext cx="4742373" cy="1706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654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7"/>
          <p:cNvSpPr/>
          <p:nvPr/>
        </p:nvSpPr>
        <p:spPr>
          <a:xfrm>
            <a:off x="3045145" y="4275071"/>
            <a:ext cx="2330436" cy="2050994"/>
          </a:xfrm>
          <a:custGeom>
            <a:avLst/>
            <a:gdLst/>
            <a:ahLst/>
            <a:cxnLst/>
            <a:rect l="l" t="t" r="r" b="b"/>
            <a:pathLst>
              <a:path w="2039620" h="1970404">
                <a:moveTo>
                  <a:pt x="1823402" y="0"/>
                </a:moveTo>
                <a:lnTo>
                  <a:pt x="216001" y="0"/>
                </a:lnTo>
                <a:lnTo>
                  <a:pt x="151704" y="296"/>
                </a:lnTo>
                <a:lnTo>
                  <a:pt x="101630" y="2370"/>
                </a:lnTo>
                <a:lnTo>
                  <a:pt x="37037" y="18963"/>
                </a:lnTo>
                <a:lnTo>
                  <a:pt x="8000" y="64000"/>
                </a:lnTo>
                <a:lnTo>
                  <a:pt x="296" y="151704"/>
                </a:lnTo>
                <a:lnTo>
                  <a:pt x="0" y="216001"/>
                </a:lnTo>
                <a:lnTo>
                  <a:pt x="0" y="1753920"/>
                </a:lnTo>
                <a:lnTo>
                  <a:pt x="296" y="1818217"/>
                </a:lnTo>
                <a:lnTo>
                  <a:pt x="2370" y="1868292"/>
                </a:lnTo>
                <a:lnTo>
                  <a:pt x="18963" y="1932885"/>
                </a:lnTo>
                <a:lnTo>
                  <a:pt x="64000" y="1961922"/>
                </a:lnTo>
                <a:lnTo>
                  <a:pt x="151704" y="1969626"/>
                </a:lnTo>
                <a:lnTo>
                  <a:pt x="216001" y="1969922"/>
                </a:lnTo>
                <a:lnTo>
                  <a:pt x="1823402" y="1969922"/>
                </a:lnTo>
                <a:lnTo>
                  <a:pt x="1887699" y="1969626"/>
                </a:lnTo>
                <a:lnTo>
                  <a:pt x="1937773" y="1967552"/>
                </a:lnTo>
                <a:lnTo>
                  <a:pt x="2002366" y="1950959"/>
                </a:lnTo>
                <a:lnTo>
                  <a:pt x="2031404" y="1905921"/>
                </a:lnTo>
                <a:lnTo>
                  <a:pt x="2039107" y="1818217"/>
                </a:lnTo>
                <a:lnTo>
                  <a:pt x="2039404" y="1753920"/>
                </a:lnTo>
                <a:lnTo>
                  <a:pt x="2039404" y="216001"/>
                </a:lnTo>
                <a:lnTo>
                  <a:pt x="2039107" y="151704"/>
                </a:lnTo>
                <a:lnTo>
                  <a:pt x="2037033" y="101630"/>
                </a:lnTo>
                <a:lnTo>
                  <a:pt x="2020440" y="37037"/>
                </a:lnTo>
                <a:lnTo>
                  <a:pt x="1975403" y="8000"/>
                </a:lnTo>
                <a:lnTo>
                  <a:pt x="1887699" y="296"/>
                </a:lnTo>
                <a:lnTo>
                  <a:pt x="1823402" y="0"/>
                </a:lnTo>
                <a:close/>
              </a:path>
            </a:pathLst>
          </a:custGeom>
          <a:solidFill>
            <a:srgbClr val="5B9BD5">
              <a:lumMod val="75000"/>
            </a:srgbClr>
          </a:solidFill>
          <a:ln>
            <a:solidFill>
              <a:srgbClr val="5B9BD5"/>
            </a:solidFill>
          </a:ln>
        </p:spPr>
        <p:txBody>
          <a:bodyPr wrap="square" lIns="0" tIns="0" rIns="0" bIns="0" rtlCol="0"/>
          <a:lstStyle/>
          <a:p>
            <a:pPr defTabSz="914400"/>
            <a:endParaRPr kern="0">
              <a:ln>
                <a:solidFill>
                  <a:srgbClr val="5B9BD5">
                    <a:lumMod val="75000"/>
                  </a:srgbClr>
                </a:solidFill>
              </a:ln>
              <a:solidFill>
                <a:srgbClr val="5B9BD5">
                  <a:lumMod val="20000"/>
                  <a:lumOff val="80000"/>
                </a:srgbClr>
              </a:solidFill>
            </a:endParaRPr>
          </a:p>
        </p:txBody>
      </p:sp>
      <p:sp>
        <p:nvSpPr>
          <p:cNvPr id="47" name="object 19"/>
          <p:cNvSpPr/>
          <p:nvPr/>
        </p:nvSpPr>
        <p:spPr>
          <a:xfrm>
            <a:off x="3728864" y="3712931"/>
            <a:ext cx="914400" cy="914400"/>
          </a:xfrm>
          <a:custGeom>
            <a:avLst/>
            <a:gdLst/>
            <a:ahLst/>
            <a:cxnLst/>
            <a:rect l="l" t="t" r="r" b="b"/>
            <a:pathLst>
              <a:path w="914400" h="914400">
                <a:moveTo>
                  <a:pt x="457047" y="0"/>
                </a:moveTo>
                <a:lnTo>
                  <a:pt x="410316" y="2359"/>
                </a:lnTo>
                <a:lnTo>
                  <a:pt x="364935" y="9285"/>
                </a:lnTo>
                <a:lnTo>
                  <a:pt x="321133" y="20547"/>
                </a:lnTo>
                <a:lnTo>
                  <a:pt x="279142" y="35916"/>
                </a:lnTo>
                <a:lnTo>
                  <a:pt x="239189" y="55162"/>
                </a:lnTo>
                <a:lnTo>
                  <a:pt x="201505" y="78055"/>
                </a:lnTo>
                <a:lnTo>
                  <a:pt x="166320" y="104365"/>
                </a:lnTo>
                <a:lnTo>
                  <a:pt x="133864" y="133864"/>
                </a:lnTo>
                <a:lnTo>
                  <a:pt x="104365" y="166320"/>
                </a:lnTo>
                <a:lnTo>
                  <a:pt x="78055" y="201505"/>
                </a:lnTo>
                <a:lnTo>
                  <a:pt x="55162" y="239189"/>
                </a:lnTo>
                <a:lnTo>
                  <a:pt x="35916" y="279142"/>
                </a:lnTo>
                <a:lnTo>
                  <a:pt x="20547" y="321133"/>
                </a:lnTo>
                <a:lnTo>
                  <a:pt x="9285" y="364935"/>
                </a:lnTo>
                <a:lnTo>
                  <a:pt x="2359" y="410316"/>
                </a:lnTo>
                <a:lnTo>
                  <a:pt x="0" y="457047"/>
                </a:lnTo>
                <a:lnTo>
                  <a:pt x="2359" y="503778"/>
                </a:lnTo>
                <a:lnTo>
                  <a:pt x="9285" y="549160"/>
                </a:lnTo>
                <a:lnTo>
                  <a:pt x="20547" y="592961"/>
                </a:lnTo>
                <a:lnTo>
                  <a:pt x="35916" y="634953"/>
                </a:lnTo>
                <a:lnTo>
                  <a:pt x="55162" y="674905"/>
                </a:lnTo>
                <a:lnTo>
                  <a:pt x="78055" y="712589"/>
                </a:lnTo>
                <a:lnTo>
                  <a:pt x="104365" y="747774"/>
                </a:lnTo>
                <a:lnTo>
                  <a:pt x="133864" y="780230"/>
                </a:lnTo>
                <a:lnTo>
                  <a:pt x="166320" y="809729"/>
                </a:lnTo>
                <a:lnTo>
                  <a:pt x="201505" y="836039"/>
                </a:lnTo>
                <a:lnTo>
                  <a:pt x="239189" y="858932"/>
                </a:lnTo>
                <a:lnTo>
                  <a:pt x="279142" y="878178"/>
                </a:lnTo>
                <a:lnTo>
                  <a:pt x="321133" y="893547"/>
                </a:lnTo>
                <a:lnTo>
                  <a:pt x="364935" y="904809"/>
                </a:lnTo>
                <a:lnTo>
                  <a:pt x="410316" y="911735"/>
                </a:lnTo>
                <a:lnTo>
                  <a:pt x="457047" y="914095"/>
                </a:lnTo>
                <a:lnTo>
                  <a:pt x="503778" y="911735"/>
                </a:lnTo>
                <a:lnTo>
                  <a:pt x="549160" y="904809"/>
                </a:lnTo>
                <a:lnTo>
                  <a:pt x="592961" y="893547"/>
                </a:lnTo>
                <a:lnTo>
                  <a:pt x="634953" y="878178"/>
                </a:lnTo>
                <a:lnTo>
                  <a:pt x="674905" y="858932"/>
                </a:lnTo>
                <a:lnTo>
                  <a:pt x="712589" y="836039"/>
                </a:lnTo>
                <a:lnTo>
                  <a:pt x="747774" y="809729"/>
                </a:lnTo>
                <a:lnTo>
                  <a:pt x="780230" y="780230"/>
                </a:lnTo>
                <a:lnTo>
                  <a:pt x="809729" y="747774"/>
                </a:lnTo>
                <a:lnTo>
                  <a:pt x="836039" y="712589"/>
                </a:lnTo>
                <a:lnTo>
                  <a:pt x="858932" y="674905"/>
                </a:lnTo>
                <a:lnTo>
                  <a:pt x="878178" y="634953"/>
                </a:lnTo>
                <a:lnTo>
                  <a:pt x="893547" y="592961"/>
                </a:lnTo>
                <a:lnTo>
                  <a:pt x="904809" y="549160"/>
                </a:lnTo>
                <a:lnTo>
                  <a:pt x="911735" y="503778"/>
                </a:lnTo>
                <a:lnTo>
                  <a:pt x="914095" y="457047"/>
                </a:lnTo>
                <a:lnTo>
                  <a:pt x="911735" y="410316"/>
                </a:lnTo>
                <a:lnTo>
                  <a:pt x="904809" y="364935"/>
                </a:lnTo>
                <a:lnTo>
                  <a:pt x="893547" y="321133"/>
                </a:lnTo>
                <a:lnTo>
                  <a:pt x="878178" y="279142"/>
                </a:lnTo>
                <a:lnTo>
                  <a:pt x="858932" y="239189"/>
                </a:lnTo>
                <a:lnTo>
                  <a:pt x="836039" y="201505"/>
                </a:lnTo>
                <a:lnTo>
                  <a:pt x="809729" y="166320"/>
                </a:lnTo>
                <a:lnTo>
                  <a:pt x="780230" y="133864"/>
                </a:lnTo>
                <a:lnTo>
                  <a:pt x="747774" y="104365"/>
                </a:lnTo>
                <a:lnTo>
                  <a:pt x="712589" y="78055"/>
                </a:lnTo>
                <a:lnTo>
                  <a:pt x="674905" y="55162"/>
                </a:lnTo>
                <a:lnTo>
                  <a:pt x="634953" y="35916"/>
                </a:lnTo>
                <a:lnTo>
                  <a:pt x="592961" y="20547"/>
                </a:lnTo>
                <a:lnTo>
                  <a:pt x="549160" y="9285"/>
                </a:lnTo>
                <a:lnTo>
                  <a:pt x="503778" y="2359"/>
                </a:lnTo>
                <a:lnTo>
                  <a:pt x="457047" y="0"/>
                </a:lnTo>
                <a:close/>
              </a:path>
            </a:pathLst>
          </a:custGeom>
          <a:solidFill>
            <a:srgbClr val="FFFFFF"/>
          </a:solidFill>
        </p:spPr>
        <p:txBody>
          <a:bodyPr wrap="square" lIns="0" tIns="0" rIns="0" bIns="0" rtlCol="0"/>
          <a:lstStyle/>
          <a:p>
            <a:endParaRPr/>
          </a:p>
        </p:txBody>
      </p:sp>
      <p:sp>
        <p:nvSpPr>
          <p:cNvPr id="2" name="Заголовок 1"/>
          <p:cNvSpPr>
            <a:spLocks noGrp="1"/>
          </p:cNvSpPr>
          <p:nvPr>
            <p:ph type="title"/>
          </p:nvPr>
        </p:nvSpPr>
        <p:spPr/>
        <p:txBody>
          <a:bodyPr anchor="ctr"/>
          <a:lstStyle/>
          <a:p>
            <a:pPr fontAlgn="ctr"/>
            <a:r>
              <a:rPr lang="ru-RU" dirty="0">
                <a:solidFill>
                  <a:srgbClr val="0070C0"/>
                </a:solidFill>
                <a:latin typeface="Arial" panose="020B0604020202020204" pitchFamily="34" charset="0"/>
                <a:cs typeface="Arial" panose="020B0604020202020204" pitchFamily="34" charset="0"/>
              </a:rPr>
              <a:t>Основные меры поддержки моногородов </a:t>
            </a:r>
            <a:br>
              <a:rPr lang="ru-RU" dirty="0">
                <a:solidFill>
                  <a:srgbClr val="0070C0"/>
                </a:solidFill>
                <a:latin typeface="Arial" panose="020B0604020202020204" pitchFamily="34" charset="0"/>
                <a:cs typeface="Arial" panose="020B0604020202020204" pitchFamily="34" charset="0"/>
              </a:rPr>
            </a:br>
            <a:r>
              <a:rPr lang="ru-RU" dirty="0">
                <a:solidFill>
                  <a:srgbClr val="0070C0"/>
                </a:solidFill>
                <a:latin typeface="Arial" panose="020B0604020202020204" pitchFamily="34" charset="0"/>
                <a:cs typeface="Arial" panose="020B0604020202020204" pitchFamily="34" charset="0"/>
              </a:rPr>
              <a:t>со стороны Фонда</a:t>
            </a:r>
          </a:p>
        </p:txBody>
      </p:sp>
      <p:sp>
        <p:nvSpPr>
          <p:cNvPr id="25" name="object 2"/>
          <p:cNvSpPr/>
          <p:nvPr/>
        </p:nvSpPr>
        <p:spPr>
          <a:xfrm>
            <a:off x="3014086" y="1658247"/>
            <a:ext cx="2361495" cy="2043038"/>
          </a:xfrm>
          <a:custGeom>
            <a:avLst/>
            <a:gdLst/>
            <a:ahLst/>
            <a:cxnLst/>
            <a:rect l="l" t="t" r="r" b="b"/>
            <a:pathLst>
              <a:path w="2039620" h="1970404">
                <a:moveTo>
                  <a:pt x="1823402" y="0"/>
                </a:moveTo>
                <a:lnTo>
                  <a:pt x="216001" y="0"/>
                </a:lnTo>
                <a:lnTo>
                  <a:pt x="151704" y="296"/>
                </a:lnTo>
                <a:lnTo>
                  <a:pt x="101630" y="2370"/>
                </a:lnTo>
                <a:lnTo>
                  <a:pt x="37037" y="18963"/>
                </a:lnTo>
                <a:lnTo>
                  <a:pt x="8000" y="64000"/>
                </a:lnTo>
                <a:lnTo>
                  <a:pt x="296" y="151704"/>
                </a:lnTo>
                <a:lnTo>
                  <a:pt x="0" y="216001"/>
                </a:lnTo>
                <a:lnTo>
                  <a:pt x="0" y="1753920"/>
                </a:lnTo>
                <a:lnTo>
                  <a:pt x="296" y="1818217"/>
                </a:lnTo>
                <a:lnTo>
                  <a:pt x="2370" y="1868292"/>
                </a:lnTo>
                <a:lnTo>
                  <a:pt x="18963" y="1932885"/>
                </a:lnTo>
                <a:lnTo>
                  <a:pt x="64000" y="1961922"/>
                </a:lnTo>
                <a:lnTo>
                  <a:pt x="151704" y="1969626"/>
                </a:lnTo>
                <a:lnTo>
                  <a:pt x="216001" y="1969922"/>
                </a:lnTo>
                <a:lnTo>
                  <a:pt x="1823402" y="1969922"/>
                </a:lnTo>
                <a:lnTo>
                  <a:pt x="1887699" y="1969626"/>
                </a:lnTo>
                <a:lnTo>
                  <a:pt x="1937773" y="1967552"/>
                </a:lnTo>
                <a:lnTo>
                  <a:pt x="2002366" y="1950959"/>
                </a:lnTo>
                <a:lnTo>
                  <a:pt x="2031404" y="1905921"/>
                </a:lnTo>
                <a:lnTo>
                  <a:pt x="2039107" y="1818217"/>
                </a:lnTo>
                <a:lnTo>
                  <a:pt x="2039404" y="1753920"/>
                </a:lnTo>
                <a:lnTo>
                  <a:pt x="2039404" y="216001"/>
                </a:lnTo>
                <a:lnTo>
                  <a:pt x="2039107" y="151704"/>
                </a:lnTo>
                <a:lnTo>
                  <a:pt x="2037033" y="101630"/>
                </a:lnTo>
                <a:lnTo>
                  <a:pt x="2020440" y="37037"/>
                </a:lnTo>
                <a:lnTo>
                  <a:pt x="1975403" y="8000"/>
                </a:lnTo>
                <a:lnTo>
                  <a:pt x="1887699" y="296"/>
                </a:lnTo>
                <a:lnTo>
                  <a:pt x="1823402" y="0"/>
                </a:lnTo>
                <a:close/>
              </a:path>
            </a:pathLst>
          </a:custGeom>
          <a:solidFill>
            <a:srgbClr val="5B9BD5">
              <a:lumMod val="75000"/>
            </a:srgbClr>
          </a:solidFill>
          <a:ln>
            <a:solidFill>
              <a:srgbClr val="5B9BD5"/>
            </a:solidFill>
          </a:ln>
        </p:spPr>
        <p:txBody>
          <a:bodyPr wrap="square" lIns="0" tIns="0" rIns="0" bIns="0" rtlCol="0"/>
          <a:lstStyle/>
          <a:p>
            <a:pPr defTabSz="914400"/>
            <a:endParaRPr kern="0">
              <a:ln>
                <a:solidFill>
                  <a:srgbClr val="5B9BD5">
                    <a:lumMod val="75000"/>
                  </a:srgbClr>
                </a:solidFill>
              </a:ln>
              <a:solidFill>
                <a:srgbClr val="5B9BD5">
                  <a:lumMod val="20000"/>
                  <a:lumOff val="80000"/>
                </a:srgbClr>
              </a:solidFill>
            </a:endParaRPr>
          </a:p>
        </p:txBody>
      </p:sp>
      <p:sp>
        <p:nvSpPr>
          <p:cNvPr id="26" name="object 3"/>
          <p:cNvSpPr/>
          <p:nvPr/>
        </p:nvSpPr>
        <p:spPr>
          <a:xfrm>
            <a:off x="3762658" y="1130769"/>
            <a:ext cx="914400" cy="914400"/>
          </a:xfrm>
          <a:custGeom>
            <a:avLst/>
            <a:gdLst/>
            <a:ahLst/>
            <a:cxnLst/>
            <a:rect l="l" t="t" r="r" b="b"/>
            <a:pathLst>
              <a:path w="914400" h="914400">
                <a:moveTo>
                  <a:pt x="457047" y="0"/>
                </a:moveTo>
                <a:lnTo>
                  <a:pt x="410316" y="2359"/>
                </a:lnTo>
                <a:lnTo>
                  <a:pt x="364935" y="9285"/>
                </a:lnTo>
                <a:lnTo>
                  <a:pt x="321133" y="20547"/>
                </a:lnTo>
                <a:lnTo>
                  <a:pt x="279142" y="35916"/>
                </a:lnTo>
                <a:lnTo>
                  <a:pt x="239189" y="55162"/>
                </a:lnTo>
                <a:lnTo>
                  <a:pt x="201505" y="78055"/>
                </a:lnTo>
                <a:lnTo>
                  <a:pt x="166320" y="104365"/>
                </a:lnTo>
                <a:lnTo>
                  <a:pt x="133864" y="133864"/>
                </a:lnTo>
                <a:lnTo>
                  <a:pt x="104365" y="166320"/>
                </a:lnTo>
                <a:lnTo>
                  <a:pt x="78055" y="201505"/>
                </a:lnTo>
                <a:lnTo>
                  <a:pt x="55162" y="239189"/>
                </a:lnTo>
                <a:lnTo>
                  <a:pt x="35916" y="279142"/>
                </a:lnTo>
                <a:lnTo>
                  <a:pt x="20547" y="321133"/>
                </a:lnTo>
                <a:lnTo>
                  <a:pt x="9285" y="364935"/>
                </a:lnTo>
                <a:lnTo>
                  <a:pt x="2359" y="410316"/>
                </a:lnTo>
                <a:lnTo>
                  <a:pt x="0" y="457047"/>
                </a:lnTo>
                <a:lnTo>
                  <a:pt x="2359" y="503778"/>
                </a:lnTo>
                <a:lnTo>
                  <a:pt x="9285" y="549160"/>
                </a:lnTo>
                <a:lnTo>
                  <a:pt x="20547" y="592961"/>
                </a:lnTo>
                <a:lnTo>
                  <a:pt x="35916" y="634953"/>
                </a:lnTo>
                <a:lnTo>
                  <a:pt x="55162" y="674905"/>
                </a:lnTo>
                <a:lnTo>
                  <a:pt x="78055" y="712589"/>
                </a:lnTo>
                <a:lnTo>
                  <a:pt x="104365" y="747774"/>
                </a:lnTo>
                <a:lnTo>
                  <a:pt x="133864" y="780230"/>
                </a:lnTo>
                <a:lnTo>
                  <a:pt x="166320" y="809729"/>
                </a:lnTo>
                <a:lnTo>
                  <a:pt x="201505" y="836039"/>
                </a:lnTo>
                <a:lnTo>
                  <a:pt x="239189" y="858932"/>
                </a:lnTo>
                <a:lnTo>
                  <a:pt x="279142" y="878178"/>
                </a:lnTo>
                <a:lnTo>
                  <a:pt x="321133" y="893547"/>
                </a:lnTo>
                <a:lnTo>
                  <a:pt x="364935" y="904809"/>
                </a:lnTo>
                <a:lnTo>
                  <a:pt x="410316" y="911735"/>
                </a:lnTo>
                <a:lnTo>
                  <a:pt x="457047" y="914095"/>
                </a:lnTo>
                <a:lnTo>
                  <a:pt x="503778" y="911735"/>
                </a:lnTo>
                <a:lnTo>
                  <a:pt x="549160" y="904809"/>
                </a:lnTo>
                <a:lnTo>
                  <a:pt x="592961" y="893547"/>
                </a:lnTo>
                <a:lnTo>
                  <a:pt x="634953" y="878178"/>
                </a:lnTo>
                <a:lnTo>
                  <a:pt x="674905" y="858932"/>
                </a:lnTo>
                <a:lnTo>
                  <a:pt x="712589" y="836039"/>
                </a:lnTo>
                <a:lnTo>
                  <a:pt x="747774" y="809729"/>
                </a:lnTo>
                <a:lnTo>
                  <a:pt x="780230" y="780230"/>
                </a:lnTo>
                <a:lnTo>
                  <a:pt x="809729" y="747774"/>
                </a:lnTo>
                <a:lnTo>
                  <a:pt x="836039" y="712589"/>
                </a:lnTo>
                <a:lnTo>
                  <a:pt x="858932" y="674905"/>
                </a:lnTo>
                <a:lnTo>
                  <a:pt x="878178" y="634953"/>
                </a:lnTo>
                <a:lnTo>
                  <a:pt x="893547" y="592961"/>
                </a:lnTo>
                <a:lnTo>
                  <a:pt x="904809" y="549160"/>
                </a:lnTo>
                <a:lnTo>
                  <a:pt x="911735" y="503778"/>
                </a:lnTo>
                <a:lnTo>
                  <a:pt x="914095" y="457047"/>
                </a:lnTo>
                <a:lnTo>
                  <a:pt x="911735" y="410316"/>
                </a:lnTo>
                <a:lnTo>
                  <a:pt x="904809" y="364935"/>
                </a:lnTo>
                <a:lnTo>
                  <a:pt x="893547" y="321133"/>
                </a:lnTo>
                <a:lnTo>
                  <a:pt x="878178" y="279142"/>
                </a:lnTo>
                <a:lnTo>
                  <a:pt x="858932" y="239189"/>
                </a:lnTo>
                <a:lnTo>
                  <a:pt x="836039" y="201505"/>
                </a:lnTo>
                <a:lnTo>
                  <a:pt x="809729" y="166320"/>
                </a:lnTo>
                <a:lnTo>
                  <a:pt x="780230" y="133864"/>
                </a:lnTo>
                <a:lnTo>
                  <a:pt x="747774" y="104365"/>
                </a:lnTo>
                <a:lnTo>
                  <a:pt x="712589" y="78055"/>
                </a:lnTo>
                <a:lnTo>
                  <a:pt x="674905" y="55162"/>
                </a:lnTo>
                <a:lnTo>
                  <a:pt x="634953" y="35916"/>
                </a:lnTo>
                <a:lnTo>
                  <a:pt x="592961" y="20547"/>
                </a:lnTo>
                <a:lnTo>
                  <a:pt x="549160" y="9285"/>
                </a:lnTo>
                <a:lnTo>
                  <a:pt x="503778" y="2359"/>
                </a:lnTo>
                <a:lnTo>
                  <a:pt x="457047" y="0"/>
                </a:lnTo>
                <a:close/>
              </a:path>
            </a:pathLst>
          </a:custGeom>
          <a:solidFill>
            <a:srgbClr val="FFFFFF"/>
          </a:solidFill>
        </p:spPr>
        <p:txBody>
          <a:bodyPr wrap="square" lIns="0" tIns="0" rIns="0" bIns="0" rtlCol="0"/>
          <a:lstStyle/>
          <a:p>
            <a:endParaRPr>
              <a:ln>
                <a:solidFill>
                  <a:schemeClr val="tx2">
                    <a:lumMod val="75000"/>
                  </a:schemeClr>
                </a:solidFill>
              </a:ln>
            </a:endParaRPr>
          </a:p>
        </p:txBody>
      </p:sp>
      <p:sp>
        <p:nvSpPr>
          <p:cNvPr id="27" name="object 4"/>
          <p:cNvSpPr/>
          <p:nvPr/>
        </p:nvSpPr>
        <p:spPr>
          <a:xfrm>
            <a:off x="3828061" y="1206016"/>
            <a:ext cx="763905" cy="763905"/>
          </a:xfrm>
          <a:custGeom>
            <a:avLst/>
            <a:gdLst/>
            <a:ahLst/>
            <a:cxnLst/>
            <a:rect l="l" t="t" r="r" b="b"/>
            <a:pathLst>
              <a:path w="763904" h="763904">
                <a:moveTo>
                  <a:pt x="381800" y="763587"/>
                </a:moveTo>
                <a:lnTo>
                  <a:pt x="429691" y="760612"/>
                </a:lnTo>
                <a:lnTo>
                  <a:pt x="475807" y="751926"/>
                </a:lnTo>
                <a:lnTo>
                  <a:pt x="519791" y="737887"/>
                </a:lnTo>
                <a:lnTo>
                  <a:pt x="561284" y="718852"/>
                </a:lnTo>
                <a:lnTo>
                  <a:pt x="599928" y="695180"/>
                </a:lnTo>
                <a:lnTo>
                  <a:pt x="635367" y="667228"/>
                </a:lnTo>
                <a:lnTo>
                  <a:pt x="667241" y="635354"/>
                </a:lnTo>
                <a:lnTo>
                  <a:pt x="695193" y="599916"/>
                </a:lnTo>
                <a:lnTo>
                  <a:pt x="718865" y="561271"/>
                </a:lnTo>
                <a:lnTo>
                  <a:pt x="737900" y="519778"/>
                </a:lnTo>
                <a:lnTo>
                  <a:pt x="751939" y="475795"/>
                </a:lnTo>
                <a:lnTo>
                  <a:pt x="760625" y="429678"/>
                </a:lnTo>
                <a:lnTo>
                  <a:pt x="763600" y="381787"/>
                </a:lnTo>
                <a:lnTo>
                  <a:pt x="760625" y="333896"/>
                </a:lnTo>
                <a:lnTo>
                  <a:pt x="751939" y="287780"/>
                </a:lnTo>
                <a:lnTo>
                  <a:pt x="737900" y="243797"/>
                </a:lnTo>
                <a:lnTo>
                  <a:pt x="718865" y="202306"/>
                </a:lnTo>
                <a:lnTo>
                  <a:pt x="695193" y="163662"/>
                </a:lnTo>
                <a:lnTo>
                  <a:pt x="667241" y="128226"/>
                </a:lnTo>
                <a:lnTo>
                  <a:pt x="635367" y="96353"/>
                </a:lnTo>
                <a:lnTo>
                  <a:pt x="599928" y="68402"/>
                </a:lnTo>
                <a:lnTo>
                  <a:pt x="561284" y="44731"/>
                </a:lnTo>
                <a:lnTo>
                  <a:pt x="519791" y="25698"/>
                </a:lnTo>
                <a:lnTo>
                  <a:pt x="475807" y="11659"/>
                </a:lnTo>
                <a:lnTo>
                  <a:pt x="429691" y="2974"/>
                </a:lnTo>
                <a:lnTo>
                  <a:pt x="381800" y="0"/>
                </a:lnTo>
                <a:lnTo>
                  <a:pt x="333908" y="2974"/>
                </a:lnTo>
                <a:lnTo>
                  <a:pt x="287792" y="11659"/>
                </a:lnTo>
                <a:lnTo>
                  <a:pt x="243808" y="25698"/>
                </a:lnTo>
                <a:lnTo>
                  <a:pt x="202315" y="44731"/>
                </a:lnTo>
                <a:lnTo>
                  <a:pt x="163671" y="68402"/>
                </a:lnTo>
                <a:lnTo>
                  <a:pt x="128233" y="96353"/>
                </a:lnTo>
                <a:lnTo>
                  <a:pt x="96359" y="128226"/>
                </a:lnTo>
                <a:lnTo>
                  <a:pt x="68407" y="163662"/>
                </a:lnTo>
                <a:lnTo>
                  <a:pt x="44734" y="202306"/>
                </a:lnTo>
                <a:lnTo>
                  <a:pt x="25700" y="243797"/>
                </a:lnTo>
                <a:lnTo>
                  <a:pt x="11660" y="287780"/>
                </a:lnTo>
                <a:lnTo>
                  <a:pt x="2974" y="333896"/>
                </a:lnTo>
                <a:lnTo>
                  <a:pt x="0" y="381787"/>
                </a:lnTo>
                <a:lnTo>
                  <a:pt x="2974" y="429678"/>
                </a:lnTo>
                <a:lnTo>
                  <a:pt x="11660" y="475795"/>
                </a:lnTo>
                <a:lnTo>
                  <a:pt x="25700" y="519778"/>
                </a:lnTo>
                <a:lnTo>
                  <a:pt x="44734" y="561271"/>
                </a:lnTo>
                <a:lnTo>
                  <a:pt x="68407" y="599916"/>
                </a:lnTo>
                <a:lnTo>
                  <a:pt x="96359" y="635354"/>
                </a:lnTo>
                <a:lnTo>
                  <a:pt x="128233" y="667228"/>
                </a:lnTo>
                <a:lnTo>
                  <a:pt x="163671" y="695180"/>
                </a:lnTo>
                <a:lnTo>
                  <a:pt x="202315" y="718852"/>
                </a:lnTo>
                <a:lnTo>
                  <a:pt x="243808" y="737887"/>
                </a:lnTo>
                <a:lnTo>
                  <a:pt x="287792" y="751926"/>
                </a:lnTo>
                <a:lnTo>
                  <a:pt x="333908" y="760612"/>
                </a:lnTo>
                <a:lnTo>
                  <a:pt x="381800" y="763587"/>
                </a:lnTo>
                <a:close/>
              </a:path>
            </a:pathLst>
          </a:custGeom>
          <a:ln w="43688">
            <a:solidFill>
              <a:schemeClr val="bg1">
                <a:lumMod val="50000"/>
              </a:schemeClr>
            </a:solidFill>
          </a:ln>
        </p:spPr>
        <p:txBody>
          <a:bodyPr wrap="square" lIns="0" tIns="0" rIns="0" bIns="0" rtlCol="0"/>
          <a:lstStyle/>
          <a:p>
            <a:endParaRPr/>
          </a:p>
        </p:txBody>
      </p:sp>
      <p:sp>
        <p:nvSpPr>
          <p:cNvPr id="28" name="object 7"/>
          <p:cNvSpPr/>
          <p:nvPr/>
        </p:nvSpPr>
        <p:spPr>
          <a:xfrm>
            <a:off x="5824228" y="1620939"/>
            <a:ext cx="2329608" cy="2050994"/>
          </a:xfrm>
          <a:custGeom>
            <a:avLst/>
            <a:gdLst/>
            <a:ahLst/>
            <a:cxnLst/>
            <a:rect l="l" t="t" r="r" b="b"/>
            <a:pathLst>
              <a:path w="2039620" h="1970404">
                <a:moveTo>
                  <a:pt x="1823402" y="0"/>
                </a:moveTo>
                <a:lnTo>
                  <a:pt x="216001" y="0"/>
                </a:lnTo>
                <a:lnTo>
                  <a:pt x="151704" y="296"/>
                </a:lnTo>
                <a:lnTo>
                  <a:pt x="101630" y="2370"/>
                </a:lnTo>
                <a:lnTo>
                  <a:pt x="37037" y="18963"/>
                </a:lnTo>
                <a:lnTo>
                  <a:pt x="8000" y="64000"/>
                </a:lnTo>
                <a:lnTo>
                  <a:pt x="296" y="151704"/>
                </a:lnTo>
                <a:lnTo>
                  <a:pt x="0" y="216001"/>
                </a:lnTo>
                <a:lnTo>
                  <a:pt x="0" y="1753920"/>
                </a:lnTo>
                <a:lnTo>
                  <a:pt x="296" y="1818217"/>
                </a:lnTo>
                <a:lnTo>
                  <a:pt x="2370" y="1868292"/>
                </a:lnTo>
                <a:lnTo>
                  <a:pt x="18963" y="1932885"/>
                </a:lnTo>
                <a:lnTo>
                  <a:pt x="64000" y="1961922"/>
                </a:lnTo>
                <a:lnTo>
                  <a:pt x="151704" y="1969626"/>
                </a:lnTo>
                <a:lnTo>
                  <a:pt x="216001" y="1969922"/>
                </a:lnTo>
                <a:lnTo>
                  <a:pt x="1823402" y="1969922"/>
                </a:lnTo>
                <a:lnTo>
                  <a:pt x="1887699" y="1969626"/>
                </a:lnTo>
                <a:lnTo>
                  <a:pt x="1937773" y="1967552"/>
                </a:lnTo>
                <a:lnTo>
                  <a:pt x="2002366" y="1950959"/>
                </a:lnTo>
                <a:lnTo>
                  <a:pt x="2031404" y="1905921"/>
                </a:lnTo>
                <a:lnTo>
                  <a:pt x="2039107" y="1818217"/>
                </a:lnTo>
                <a:lnTo>
                  <a:pt x="2039404" y="1753920"/>
                </a:lnTo>
                <a:lnTo>
                  <a:pt x="2039404" y="216001"/>
                </a:lnTo>
                <a:lnTo>
                  <a:pt x="2039107" y="151704"/>
                </a:lnTo>
                <a:lnTo>
                  <a:pt x="2037033" y="101630"/>
                </a:lnTo>
                <a:lnTo>
                  <a:pt x="2020440" y="37037"/>
                </a:lnTo>
                <a:lnTo>
                  <a:pt x="1975403" y="8000"/>
                </a:lnTo>
                <a:lnTo>
                  <a:pt x="1887699" y="296"/>
                </a:lnTo>
                <a:lnTo>
                  <a:pt x="1823402" y="0"/>
                </a:lnTo>
                <a:close/>
              </a:path>
            </a:pathLst>
          </a:custGeom>
          <a:solidFill>
            <a:srgbClr val="5B9BD5">
              <a:lumMod val="75000"/>
            </a:srgbClr>
          </a:solidFill>
          <a:ln>
            <a:solidFill>
              <a:srgbClr val="5B9BD5"/>
            </a:solidFill>
          </a:ln>
        </p:spPr>
        <p:txBody>
          <a:bodyPr wrap="square" lIns="0" tIns="0" rIns="0" bIns="0" rtlCol="0"/>
          <a:lstStyle/>
          <a:p>
            <a:pPr defTabSz="914400"/>
            <a:endParaRPr kern="0">
              <a:ln>
                <a:solidFill>
                  <a:srgbClr val="5B9BD5">
                    <a:lumMod val="75000"/>
                  </a:srgbClr>
                </a:solidFill>
              </a:ln>
              <a:solidFill>
                <a:srgbClr val="5B9BD5">
                  <a:lumMod val="20000"/>
                  <a:lumOff val="80000"/>
                </a:srgbClr>
              </a:solidFill>
            </a:endParaRPr>
          </a:p>
        </p:txBody>
      </p:sp>
      <p:sp>
        <p:nvSpPr>
          <p:cNvPr id="29" name="object 8"/>
          <p:cNvSpPr/>
          <p:nvPr/>
        </p:nvSpPr>
        <p:spPr>
          <a:xfrm>
            <a:off x="6530458" y="1201213"/>
            <a:ext cx="914400" cy="914400"/>
          </a:xfrm>
          <a:custGeom>
            <a:avLst/>
            <a:gdLst/>
            <a:ahLst/>
            <a:cxnLst/>
            <a:rect l="l" t="t" r="r" b="b"/>
            <a:pathLst>
              <a:path w="914400" h="914400">
                <a:moveTo>
                  <a:pt x="457047" y="0"/>
                </a:moveTo>
                <a:lnTo>
                  <a:pt x="410316" y="2359"/>
                </a:lnTo>
                <a:lnTo>
                  <a:pt x="364935" y="9285"/>
                </a:lnTo>
                <a:lnTo>
                  <a:pt x="321133" y="20547"/>
                </a:lnTo>
                <a:lnTo>
                  <a:pt x="279142" y="35916"/>
                </a:lnTo>
                <a:lnTo>
                  <a:pt x="239189" y="55162"/>
                </a:lnTo>
                <a:lnTo>
                  <a:pt x="201505" y="78055"/>
                </a:lnTo>
                <a:lnTo>
                  <a:pt x="166320" y="104365"/>
                </a:lnTo>
                <a:lnTo>
                  <a:pt x="133864" y="133864"/>
                </a:lnTo>
                <a:lnTo>
                  <a:pt x="104365" y="166320"/>
                </a:lnTo>
                <a:lnTo>
                  <a:pt x="78055" y="201505"/>
                </a:lnTo>
                <a:lnTo>
                  <a:pt x="55162" y="239189"/>
                </a:lnTo>
                <a:lnTo>
                  <a:pt x="35916" y="279142"/>
                </a:lnTo>
                <a:lnTo>
                  <a:pt x="20547" y="321133"/>
                </a:lnTo>
                <a:lnTo>
                  <a:pt x="9285" y="364935"/>
                </a:lnTo>
                <a:lnTo>
                  <a:pt x="2359" y="410316"/>
                </a:lnTo>
                <a:lnTo>
                  <a:pt x="0" y="457047"/>
                </a:lnTo>
                <a:lnTo>
                  <a:pt x="2359" y="503778"/>
                </a:lnTo>
                <a:lnTo>
                  <a:pt x="9285" y="549160"/>
                </a:lnTo>
                <a:lnTo>
                  <a:pt x="20547" y="592961"/>
                </a:lnTo>
                <a:lnTo>
                  <a:pt x="35916" y="634953"/>
                </a:lnTo>
                <a:lnTo>
                  <a:pt x="55162" y="674905"/>
                </a:lnTo>
                <a:lnTo>
                  <a:pt x="78055" y="712589"/>
                </a:lnTo>
                <a:lnTo>
                  <a:pt x="104365" y="747774"/>
                </a:lnTo>
                <a:lnTo>
                  <a:pt x="133864" y="780230"/>
                </a:lnTo>
                <a:lnTo>
                  <a:pt x="166320" y="809729"/>
                </a:lnTo>
                <a:lnTo>
                  <a:pt x="201505" y="836039"/>
                </a:lnTo>
                <a:lnTo>
                  <a:pt x="239189" y="858932"/>
                </a:lnTo>
                <a:lnTo>
                  <a:pt x="279142" y="878178"/>
                </a:lnTo>
                <a:lnTo>
                  <a:pt x="321133" y="893547"/>
                </a:lnTo>
                <a:lnTo>
                  <a:pt x="364935" y="904809"/>
                </a:lnTo>
                <a:lnTo>
                  <a:pt x="410316" y="911735"/>
                </a:lnTo>
                <a:lnTo>
                  <a:pt x="457047" y="914095"/>
                </a:lnTo>
                <a:lnTo>
                  <a:pt x="503778" y="911735"/>
                </a:lnTo>
                <a:lnTo>
                  <a:pt x="549160" y="904809"/>
                </a:lnTo>
                <a:lnTo>
                  <a:pt x="592961" y="893547"/>
                </a:lnTo>
                <a:lnTo>
                  <a:pt x="634953" y="878178"/>
                </a:lnTo>
                <a:lnTo>
                  <a:pt x="674905" y="858932"/>
                </a:lnTo>
                <a:lnTo>
                  <a:pt x="712589" y="836039"/>
                </a:lnTo>
                <a:lnTo>
                  <a:pt x="747774" y="809729"/>
                </a:lnTo>
                <a:lnTo>
                  <a:pt x="780230" y="780230"/>
                </a:lnTo>
                <a:lnTo>
                  <a:pt x="809729" y="747774"/>
                </a:lnTo>
                <a:lnTo>
                  <a:pt x="836039" y="712589"/>
                </a:lnTo>
                <a:lnTo>
                  <a:pt x="858932" y="674905"/>
                </a:lnTo>
                <a:lnTo>
                  <a:pt x="878178" y="634953"/>
                </a:lnTo>
                <a:lnTo>
                  <a:pt x="893547" y="592961"/>
                </a:lnTo>
                <a:lnTo>
                  <a:pt x="904809" y="549160"/>
                </a:lnTo>
                <a:lnTo>
                  <a:pt x="911735" y="503778"/>
                </a:lnTo>
                <a:lnTo>
                  <a:pt x="914095" y="457047"/>
                </a:lnTo>
                <a:lnTo>
                  <a:pt x="911735" y="410316"/>
                </a:lnTo>
                <a:lnTo>
                  <a:pt x="904809" y="364935"/>
                </a:lnTo>
                <a:lnTo>
                  <a:pt x="893547" y="321133"/>
                </a:lnTo>
                <a:lnTo>
                  <a:pt x="878178" y="279142"/>
                </a:lnTo>
                <a:lnTo>
                  <a:pt x="858932" y="239189"/>
                </a:lnTo>
                <a:lnTo>
                  <a:pt x="836039" y="201505"/>
                </a:lnTo>
                <a:lnTo>
                  <a:pt x="809729" y="166320"/>
                </a:lnTo>
                <a:lnTo>
                  <a:pt x="780230" y="133864"/>
                </a:lnTo>
                <a:lnTo>
                  <a:pt x="747774" y="104365"/>
                </a:lnTo>
                <a:lnTo>
                  <a:pt x="712589" y="78055"/>
                </a:lnTo>
                <a:lnTo>
                  <a:pt x="674905" y="55162"/>
                </a:lnTo>
                <a:lnTo>
                  <a:pt x="634953" y="35916"/>
                </a:lnTo>
                <a:lnTo>
                  <a:pt x="592961" y="20547"/>
                </a:lnTo>
                <a:lnTo>
                  <a:pt x="549160" y="9285"/>
                </a:lnTo>
                <a:lnTo>
                  <a:pt x="503778" y="2359"/>
                </a:lnTo>
                <a:lnTo>
                  <a:pt x="457047" y="0"/>
                </a:lnTo>
                <a:close/>
              </a:path>
            </a:pathLst>
          </a:custGeom>
          <a:solidFill>
            <a:srgbClr val="FFFFFF"/>
          </a:solidFill>
        </p:spPr>
        <p:txBody>
          <a:bodyPr wrap="square" lIns="0" tIns="0" rIns="0" bIns="0" rtlCol="0"/>
          <a:lstStyle/>
          <a:p>
            <a:endParaRPr/>
          </a:p>
        </p:txBody>
      </p:sp>
      <p:sp>
        <p:nvSpPr>
          <p:cNvPr id="30" name="object 9"/>
          <p:cNvSpPr/>
          <p:nvPr/>
        </p:nvSpPr>
        <p:spPr>
          <a:xfrm>
            <a:off x="6611401" y="1274498"/>
            <a:ext cx="763905" cy="763905"/>
          </a:xfrm>
          <a:custGeom>
            <a:avLst/>
            <a:gdLst/>
            <a:ahLst/>
            <a:cxnLst/>
            <a:rect l="l" t="t" r="r" b="b"/>
            <a:pathLst>
              <a:path w="763904" h="763904">
                <a:moveTo>
                  <a:pt x="381800" y="763587"/>
                </a:moveTo>
                <a:lnTo>
                  <a:pt x="429691" y="760612"/>
                </a:lnTo>
                <a:lnTo>
                  <a:pt x="475807" y="751926"/>
                </a:lnTo>
                <a:lnTo>
                  <a:pt x="519791" y="737887"/>
                </a:lnTo>
                <a:lnTo>
                  <a:pt x="561284" y="718852"/>
                </a:lnTo>
                <a:lnTo>
                  <a:pt x="599928" y="695180"/>
                </a:lnTo>
                <a:lnTo>
                  <a:pt x="635367" y="667228"/>
                </a:lnTo>
                <a:lnTo>
                  <a:pt x="667241" y="635354"/>
                </a:lnTo>
                <a:lnTo>
                  <a:pt x="695193" y="599916"/>
                </a:lnTo>
                <a:lnTo>
                  <a:pt x="718865" y="561271"/>
                </a:lnTo>
                <a:lnTo>
                  <a:pt x="737900" y="519778"/>
                </a:lnTo>
                <a:lnTo>
                  <a:pt x="751939" y="475795"/>
                </a:lnTo>
                <a:lnTo>
                  <a:pt x="760625" y="429678"/>
                </a:lnTo>
                <a:lnTo>
                  <a:pt x="763600" y="381787"/>
                </a:lnTo>
                <a:lnTo>
                  <a:pt x="760625" y="333896"/>
                </a:lnTo>
                <a:lnTo>
                  <a:pt x="751939" y="287780"/>
                </a:lnTo>
                <a:lnTo>
                  <a:pt x="737900" y="243797"/>
                </a:lnTo>
                <a:lnTo>
                  <a:pt x="718865" y="202306"/>
                </a:lnTo>
                <a:lnTo>
                  <a:pt x="695193" y="163662"/>
                </a:lnTo>
                <a:lnTo>
                  <a:pt x="667241" y="128226"/>
                </a:lnTo>
                <a:lnTo>
                  <a:pt x="635367" y="96353"/>
                </a:lnTo>
                <a:lnTo>
                  <a:pt x="599928" y="68402"/>
                </a:lnTo>
                <a:lnTo>
                  <a:pt x="561284" y="44731"/>
                </a:lnTo>
                <a:lnTo>
                  <a:pt x="519791" y="25698"/>
                </a:lnTo>
                <a:lnTo>
                  <a:pt x="475807" y="11659"/>
                </a:lnTo>
                <a:lnTo>
                  <a:pt x="429691" y="2974"/>
                </a:lnTo>
                <a:lnTo>
                  <a:pt x="381800" y="0"/>
                </a:lnTo>
                <a:lnTo>
                  <a:pt x="333908" y="2974"/>
                </a:lnTo>
                <a:lnTo>
                  <a:pt x="287792" y="11659"/>
                </a:lnTo>
                <a:lnTo>
                  <a:pt x="243808" y="25698"/>
                </a:lnTo>
                <a:lnTo>
                  <a:pt x="202315" y="44731"/>
                </a:lnTo>
                <a:lnTo>
                  <a:pt x="163671" y="68402"/>
                </a:lnTo>
                <a:lnTo>
                  <a:pt x="128233" y="96353"/>
                </a:lnTo>
                <a:lnTo>
                  <a:pt x="96359" y="128226"/>
                </a:lnTo>
                <a:lnTo>
                  <a:pt x="68407" y="163662"/>
                </a:lnTo>
                <a:lnTo>
                  <a:pt x="44734" y="202306"/>
                </a:lnTo>
                <a:lnTo>
                  <a:pt x="25700" y="243797"/>
                </a:lnTo>
                <a:lnTo>
                  <a:pt x="11660" y="287780"/>
                </a:lnTo>
                <a:lnTo>
                  <a:pt x="2974" y="333896"/>
                </a:lnTo>
                <a:lnTo>
                  <a:pt x="0" y="381787"/>
                </a:lnTo>
                <a:lnTo>
                  <a:pt x="2974" y="429678"/>
                </a:lnTo>
                <a:lnTo>
                  <a:pt x="11660" y="475795"/>
                </a:lnTo>
                <a:lnTo>
                  <a:pt x="25700" y="519778"/>
                </a:lnTo>
                <a:lnTo>
                  <a:pt x="44734" y="561271"/>
                </a:lnTo>
                <a:lnTo>
                  <a:pt x="68407" y="599916"/>
                </a:lnTo>
                <a:lnTo>
                  <a:pt x="96359" y="635354"/>
                </a:lnTo>
                <a:lnTo>
                  <a:pt x="128233" y="667228"/>
                </a:lnTo>
                <a:lnTo>
                  <a:pt x="163671" y="695180"/>
                </a:lnTo>
                <a:lnTo>
                  <a:pt x="202315" y="718852"/>
                </a:lnTo>
                <a:lnTo>
                  <a:pt x="243808" y="737887"/>
                </a:lnTo>
                <a:lnTo>
                  <a:pt x="287792" y="751926"/>
                </a:lnTo>
                <a:lnTo>
                  <a:pt x="333908" y="760612"/>
                </a:lnTo>
                <a:lnTo>
                  <a:pt x="381800" y="763587"/>
                </a:lnTo>
                <a:close/>
              </a:path>
            </a:pathLst>
          </a:custGeom>
          <a:ln w="43688">
            <a:solidFill>
              <a:schemeClr val="bg1">
                <a:lumMod val="50000"/>
              </a:schemeClr>
            </a:solidFill>
          </a:ln>
        </p:spPr>
        <p:txBody>
          <a:bodyPr wrap="square" lIns="0" tIns="0" rIns="0" bIns="0" rtlCol="0"/>
          <a:lstStyle/>
          <a:p>
            <a:endParaRPr/>
          </a:p>
        </p:txBody>
      </p:sp>
      <p:sp>
        <p:nvSpPr>
          <p:cNvPr id="31" name="object 18"/>
          <p:cNvSpPr/>
          <p:nvPr/>
        </p:nvSpPr>
        <p:spPr>
          <a:xfrm>
            <a:off x="5842529" y="4286414"/>
            <a:ext cx="2351265" cy="2034848"/>
          </a:xfrm>
          <a:custGeom>
            <a:avLst/>
            <a:gdLst/>
            <a:ahLst/>
            <a:cxnLst/>
            <a:rect l="l" t="t" r="r" b="b"/>
            <a:pathLst>
              <a:path w="2039620" h="1970404">
                <a:moveTo>
                  <a:pt x="1823402" y="0"/>
                </a:moveTo>
                <a:lnTo>
                  <a:pt x="216001" y="0"/>
                </a:lnTo>
                <a:lnTo>
                  <a:pt x="151704" y="296"/>
                </a:lnTo>
                <a:lnTo>
                  <a:pt x="101630" y="2370"/>
                </a:lnTo>
                <a:lnTo>
                  <a:pt x="37037" y="18963"/>
                </a:lnTo>
                <a:lnTo>
                  <a:pt x="8000" y="64000"/>
                </a:lnTo>
                <a:lnTo>
                  <a:pt x="296" y="151704"/>
                </a:lnTo>
                <a:lnTo>
                  <a:pt x="0" y="216001"/>
                </a:lnTo>
                <a:lnTo>
                  <a:pt x="0" y="1753920"/>
                </a:lnTo>
                <a:lnTo>
                  <a:pt x="296" y="1818217"/>
                </a:lnTo>
                <a:lnTo>
                  <a:pt x="2370" y="1868292"/>
                </a:lnTo>
                <a:lnTo>
                  <a:pt x="18963" y="1932885"/>
                </a:lnTo>
                <a:lnTo>
                  <a:pt x="64000" y="1961922"/>
                </a:lnTo>
                <a:lnTo>
                  <a:pt x="151704" y="1969626"/>
                </a:lnTo>
                <a:lnTo>
                  <a:pt x="216001" y="1969922"/>
                </a:lnTo>
                <a:lnTo>
                  <a:pt x="1823402" y="1969922"/>
                </a:lnTo>
                <a:lnTo>
                  <a:pt x="1887699" y="1969626"/>
                </a:lnTo>
                <a:lnTo>
                  <a:pt x="1937773" y="1967552"/>
                </a:lnTo>
                <a:lnTo>
                  <a:pt x="2002366" y="1950959"/>
                </a:lnTo>
                <a:lnTo>
                  <a:pt x="2031404" y="1905921"/>
                </a:lnTo>
                <a:lnTo>
                  <a:pt x="2039107" y="1818217"/>
                </a:lnTo>
                <a:lnTo>
                  <a:pt x="2039404" y="1753920"/>
                </a:lnTo>
                <a:lnTo>
                  <a:pt x="2039404" y="216001"/>
                </a:lnTo>
                <a:lnTo>
                  <a:pt x="2039107" y="151704"/>
                </a:lnTo>
                <a:lnTo>
                  <a:pt x="2037033" y="101630"/>
                </a:lnTo>
                <a:lnTo>
                  <a:pt x="2020440" y="37037"/>
                </a:lnTo>
                <a:lnTo>
                  <a:pt x="1975403" y="8000"/>
                </a:lnTo>
                <a:lnTo>
                  <a:pt x="1887699" y="296"/>
                </a:lnTo>
                <a:lnTo>
                  <a:pt x="1823402" y="0"/>
                </a:lnTo>
                <a:close/>
              </a:path>
            </a:pathLst>
          </a:custGeom>
          <a:solidFill>
            <a:srgbClr val="5B9BD5">
              <a:lumMod val="75000"/>
            </a:srgbClr>
          </a:solidFill>
          <a:ln>
            <a:solidFill>
              <a:srgbClr val="5B9BD5"/>
            </a:solidFill>
          </a:ln>
        </p:spPr>
        <p:txBody>
          <a:bodyPr wrap="square" lIns="0" tIns="0" rIns="0" bIns="0" rtlCol="0"/>
          <a:lstStyle/>
          <a:p>
            <a:pPr defTabSz="914400"/>
            <a:endParaRPr kern="0">
              <a:ln>
                <a:solidFill>
                  <a:srgbClr val="5B9BD5">
                    <a:lumMod val="75000"/>
                  </a:srgbClr>
                </a:solidFill>
              </a:ln>
              <a:solidFill>
                <a:srgbClr val="5B9BD5">
                  <a:lumMod val="20000"/>
                  <a:lumOff val="80000"/>
                </a:srgbClr>
              </a:solidFill>
            </a:endParaRPr>
          </a:p>
        </p:txBody>
      </p:sp>
      <p:sp>
        <p:nvSpPr>
          <p:cNvPr id="32" name="object 19"/>
          <p:cNvSpPr/>
          <p:nvPr/>
        </p:nvSpPr>
        <p:spPr>
          <a:xfrm>
            <a:off x="6540423" y="3848713"/>
            <a:ext cx="914400" cy="914400"/>
          </a:xfrm>
          <a:custGeom>
            <a:avLst/>
            <a:gdLst/>
            <a:ahLst/>
            <a:cxnLst/>
            <a:rect l="l" t="t" r="r" b="b"/>
            <a:pathLst>
              <a:path w="914400" h="914400">
                <a:moveTo>
                  <a:pt x="457047" y="0"/>
                </a:moveTo>
                <a:lnTo>
                  <a:pt x="410316" y="2359"/>
                </a:lnTo>
                <a:lnTo>
                  <a:pt x="364935" y="9285"/>
                </a:lnTo>
                <a:lnTo>
                  <a:pt x="321133" y="20547"/>
                </a:lnTo>
                <a:lnTo>
                  <a:pt x="279142" y="35916"/>
                </a:lnTo>
                <a:lnTo>
                  <a:pt x="239189" y="55162"/>
                </a:lnTo>
                <a:lnTo>
                  <a:pt x="201505" y="78055"/>
                </a:lnTo>
                <a:lnTo>
                  <a:pt x="166320" y="104365"/>
                </a:lnTo>
                <a:lnTo>
                  <a:pt x="133864" y="133864"/>
                </a:lnTo>
                <a:lnTo>
                  <a:pt x="104365" y="166320"/>
                </a:lnTo>
                <a:lnTo>
                  <a:pt x="78055" y="201505"/>
                </a:lnTo>
                <a:lnTo>
                  <a:pt x="55162" y="239189"/>
                </a:lnTo>
                <a:lnTo>
                  <a:pt x="35916" y="279142"/>
                </a:lnTo>
                <a:lnTo>
                  <a:pt x="20547" y="321133"/>
                </a:lnTo>
                <a:lnTo>
                  <a:pt x="9285" y="364935"/>
                </a:lnTo>
                <a:lnTo>
                  <a:pt x="2359" y="410316"/>
                </a:lnTo>
                <a:lnTo>
                  <a:pt x="0" y="457047"/>
                </a:lnTo>
                <a:lnTo>
                  <a:pt x="2359" y="503778"/>
                </a:lnTo>
                <a:lnTo>
                  <a:pt x="9285" y="549160"/>
                </a:lnTo>
                <a:lnTo>
                  <a:pt x="20547" y="592961"/>
                </a:lnTo>
                <a:lnTo>
                  <a:pt x="35916" y="634953"/>
                </a:lnTo>
                <a:lnTo>
                  <a:pt x="55162" y="674905"/>
                </a:lnTo>
                <a:lnTo>
                  <a:pt x="78055" y="712589"/>
                </a:lnTo>
                <a:lnTo>
                  <a:pt x="104365" y="747774"/>
                </a:lnTo>
                <a:lnTo>
                  <a:pt x="133864" y="780230"/>
                </a:lnTo>
                <a:lnTo>
                  <a:pt x="166320" y="809729"/>
                </a:lnTo>
                <a:lnTo>
                  <a:pt x="201505" y="836039"/>
                </a:lnTo>
                <a:lnTo>
                  <a:pt x="239189" y="858932"/>
                </a:lnTo>
                <a:lnTo>
                  <a:pt x="279142" y="878178"/>
                </a:lnTo>
                <a:lnTo>
                  <a:pt x="321133" y="893547"/>
                </a:lnTo>
                <a:lnTo>
                  <a:pt x="364935" y="904809"/>
                </a:lnTo>
                <a:lnTo>
                  <a:pt x="410316" y="911735"/>
                </a:lnTo>
                <a:lnTo>
                  <a:pt x="457047" y="914095"/>
                </a:lnTo>
                <a:lnTo>
                  <a:pt x="503778" y="911735"/>
                </a:lnTo>
                <a:lnTo>
                  <a:pt x="549160" y="904809"/>
                </a:lnTo>
                <a:lnTo>
                  <a:pt x="592961" y="893547"/>
                </a:lnTo>
                <a:lnTo>
                  <a:pt x="634953" y="878178"/>
                </a:lnTo>
                <a:lnTo>
                  <a:pt x="674905" y="858932"/>
                </a:lnTo>
                <a:lnTo>
                  <a:pt x="712589" y="836039"/>
                </a:lnTo>
                <a:lnTo>
                  <a:pt x="747774" y="809729"/>
                </a:lnTo>
                <a:lnTo>
                  <a:pt x="780230" y="780230"/>
                </a:lnTo>
                <a:lnTo>
                  <a:pt x="809729" y="747774"/>
                </a:lnTo>
                <a:lnTo>
                  <a:pt x="836039" y="712589"/>
                </a:lnTo>
                <a:lnTo>
                  <a:pt x="858932" y="674905"/>
                </a:lnTo>
                <a:lnTo>
                  <a:pt x="878178" y="634953"/>
                </a:lnTo>
                <a:lnTo>
                  <a:pt x="893547" y="592961"/>
                </a:lnTo>
                <a:lnTo>
                  <a:pt x="904809" y="549160"/>
                </a:lnTo>
                <a:lnTo>
                  <a:pt x="911735" y="503778"/>
                </a:lnTo>
                <a:lnTo>
                  <a:pt x="914095" y="457047"/>
                </a:lnTo>
                <a:lnTo>
                  <a:pt x="911735" y="410316"/>
                </a:lnTo>
                <a:lnTo>
                  <a:pt x="904809" y="364935"/>
                </a:lnTo>
                <a:lnTo>
                  <a:pt x="893547" y="321133"/>
                </a:lnTo>
                <a:lnTo>
                  <a:pt x="878178" y="279142"/>
                </a:lnTo>
                <a:lnTo>
                  <a:pt x="858932" y="239189"/>
                </a:lnTo>
                <a:lnTo>
                  <a:pt x="836039" y="201505"/>
                </a:lnTo>
                <a:lnTo>
                  <a:pt x="809729" y="166320"/>
                </a:lnTo>
                <a:lnTo>
                  <a:pt x="780230" y="133864"/>
                </a:lnTo>
                <a:lnTo>
                  <a:pt x="747774" y="104365"/>
                </a:lnTo>
                <a:lnTo>
                  <a:pt x="712589" y="78055"/>
                </a:lnTo>
                <a:lnTo>
                  <a:pt x="674905" y="55162"/>
                </a:lnTo>
                <a:lnTo>
                  <a:pt x="634953" y="35916"/>
                </a:lnTo>
                <a:lnTo>
                  <a:pt x="592961" y="20547"/>
                </a:lnTo>
                <a:lnTo>
                  <a:pt x="549160" y="9285"/>
                </a:lnTo>
                <a:lnTo>
                  <a:pt x="503778" y="2359"/>
                </a:lnTo>
                <a:lnTo>
                  <a:pt x="457047" y="0"/>
                </a:lnTo>
                <a:close/>
              </a:path>
            </a:pathLst>
          </a:custGeom>
          <a:solidFill>
            <a:srgbClr val="FFFFFF"/>
          </a:solidFill>
        </p:spPr>
        <p:txBody>
          <a:bodyPr wrap="square" lIns="0" tIns="0" rIns="0" bIns="0" rtlCol="0"/>
          <a:lstStyle/>
          <a:p>
            <a:endParaRPr/>
          </a:p>
        </p:txBody>
      </p:sp>
      <p:sp>
        <p:nvSpPr>
          <p:cNvPr id="33" name="object 20"/>
          <p:cNvSpPr/>
          <p:nvPr/>
        </p:nvSpPr>
        <p:spPr>
          <a:xfrm>
            <a:off x="6614718" y="3912135"/>
            <a:ext cx="763905" cy="763905"/>
          </a:xfrm>
          <a:custGeom>
            <a:avLst/>
            <a:gdLst/>
            <a:ahLst/>
            <a:cxnLst/>
            <a:rect l="l" t="t" r="r" b="b"/>
            <a:pathLst>
              <a:path w="763904" h="763904">
                <a:moveTo>
                  <a:pt x="381800" y="763587"/>
                </a:moveTo>
                <a:lnTo>
                  <a:pt x="429691" y="760612"/>
                </a:lnTo>
                <a:lnTo>
                  <a:pt x="475807" y="751926"/>
                </a:lnTo>
                <a:lnTo>
                  <a:pt x="519791" y="737887"/>
                </a:lnTo>
                <a:lnTo>
                  <a:pt x="561284" y="718852"/>
                </a:lnTo>
                <a:lnTo>
                  <a:pt x="599928" y="695180"/>
                </a:lnTo>
                <a:lnTo>
                  <a:pt x="635367" y="667228"/>
                </a:lnTo>
                <a:lnTo>
                  <a:pt x="667241" y="635354"/>
                </a:lnTo>
                <a:lnTo>
                  <a:pt x="695193" y="599916"/>
                </a:lnTo>
                <a:lnTo>
                  <a:pt x="718865" y="561271"/>
                </a:lnTo>
                <a:lnTo>
                  <a:pt x="737900" y="519778"/>
                </a:lnTo>
                <a:lnTo>
                  <a:pt x="751939" y="475795"/>
                </a:lnTo>
                <a:lnTo>
                  <a:pt x="760625" y="429678"/>
                </a:lnTo>
                <a:lnTo>
                  <a:pt x="763600" y="381787"/>
                </a:lnTo>
                <a:lnTo>
                  <a:pt x="760625" y="333896"/>
                </a:lnTo>
                <a:lnTo>
                  <a:pt x="751939" y="287780"/>
                </a:lnTo>
                <a:lnTo>
                  <a:pt x="737900" y="243797"/>
                </a:lnTo>
                <a:lnTo>
                  <a:pt x="718865" y="202306"/>
                </a:lnTo>
                <a:lnTo>
                  <a:pt x="695193" y="163662"/>
                </a:lnTo>
                <a:lnTo>
                  <a:pt x="667241" y="128226"/>
                </a:lnTo>
                <a:lnTo>
                  <a:pt x="635367" y="96353"/>
                </a:lnTo>
                <a:lnTo>
                  <a:pt x="599928" y="68402"/>
                </a:lnTo>
                <a:lnTo>
                  <a:pt x="561284" y="44731"/>
                </a:lnTo>
                <a:lnTo>
                  <a:pt x="519791" y="25698"/>
                </a:lnTo>
                <a:lnTo>
                  <a:pt x="475807" y="11659"/>
                </a:lnTo>
                <a:lnTo>
                  <a:pt x="429691" y="2974"/>
                </a:lnTo>
                <a:lnTo>
                  <a:pt x="381800" y="0"/>
                </a:lnTo>
                <a:lnTo>
                  <a:pt x="333908" y="2974"/>
                </a:lnTo>
                <a:lnTo>
                  <a:pt x="287792" y="11659"/>
                </a:lnTo>
                <a:lnTo>
                  <a:pt x="243808" y="25698"/>
                </a:lnTo>
                <a:lnTo>
                  <a:pt x="202315" y="44731"/>
                </a:lnTo>
                <a:lnTo>
                  <a:pt x="163671" y="68402"/>
                </a:lnTo>
                <a:lnTo>
                  <a:pt x="128233" y="96353"/>
                </a:lnTo>
                <a:lnTo>
                  <a:pt x="96359" y="128226"/>
                </a:lnTo>
                <a:lnTo>
                  <a:pt x="68407" y="163662"/>
                </a:lnTo>
                <a:lnTo>
                  <a:pt x="44734" y="202306"/>
                </a:lnTo>
                <a:lnTo>
                  <a:pt x="25700" y="243797"/>
                </a:lnTo>
                <a:lnTo>
                  <a:pt x="11660" y="287780"/>
                </a:lnTo>
                <a:lnTo>
                  <a:pt x="2974" y="333896"/>
                </a:lnTo>
                <a:lnTo>
                  <a:pt x="0" y="381787"/>
                </a:lnTo>
                <a:lnTo>
                  <a:pt x="2974" y="429678"/>
                </a:lnTo>
                <a:lnTo>
                  <a:pt x="11660" y="475795"/>
                </a:lnTo>
                <a:lnTo>
                  <a:pt x="25700" y="519778"/>
                </a:lnTo>
                <a:lnTo>
                  <a:pt x="44734" y="561271"/>
                </a:lnTo>
                <a:lnTo>
                  <a:pt x="68407" y="599916"/>
                </a:lnTo>
                <a:lnTo>
                  <a:pt x="96359" y="635354"/>
                </a:lnTo>
                <a:lnTo>
                  <a:pt x="128233" y="667228"/>
                </a:lnTo>
                <a:lnTo>
                  <a:pt x="163671" y="695180"/>
                </a:lnTo>
                <a:lnTo>
                  <a:pt x="202315" y="718852"/>
                </a:lnTo>
                <a:lnTo>
                  <a:pt x="243808" y="737887"/>
                </a:lnTo>
                <a:lnTo>
                  <a:pt x="287792" y="751926"/>
                </a:lnTo>
                <a:lnTo>
                  <a:pt x="333908" y="760612"/>
                </a:lnTo>
                <a:lnTo>
                  <a:pt x="381800" y="763587"/>
                </a:lnTo>
                <a:close/>
              </a:path>
            </a:pathLst>
          </a:custGeom>
          <a:ln w="43688">
            <a:solidFill>
              <a:schemeClr val="bg1">
                <a:lumMod val="50000"/>
              </a:schemeClr>
            </a:solidFill>
          </a:ln>
        </p:spPr>
        <p:txBody>
          <a:bodyPr wrap="square" lIns="0" tIns="0" rIns="0" bIns="0" rtlCol="0"/>
          <a:lstStyle/>
          <a:p>
            <a:endParaRPr/>
          </a:p>
        </p:txBody>
      </p:sp>
      <p:sp>
        <p:nvSpPr>
          <p:cNvPr id="34" name="object 21"/>
          <p:cNvSpPr/>
          <p:nvPr/>
        </p:nvSpPr>
        <p:spPr>
          <a:xfrm>
            <a:off x="4005810" y="1412168"/>
            <a:ext cx="378042" cy="378042"/>
          </a:xfrm>
          <a:prstGeom prst="rect">
            <a:avLst/>
          </a:prstGeom>
          <a:blipFill>
            <a:blip r:embed="rId3" cstate="email">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35" name="object 22"/>
          <p:cNvSpPr txBox="1"/>
          <p:nvPr/>
        </p:nvSpPr>
        <p:spPr>
          <a:xfrm>
            <a:off x="3023728" y="2113201"/>
            <a:ext cx="2342209" cy="1400383"/>
          </a:xfrm>
          <a:prstGeom prst="rect">
            <a:avLst/>
          </a:prstGeom>
        </p:spPr>
        <p:txBody>
          <a:bodyPr vert="horz" wrap="square" lIns="0" tIns="0" rIns="0" bIns="0" rtlCol="0">
            <a:spAutoFit/>
          </a:bodyPr>
          <a:lstStyle/>
          <a:p>
            <a:pPr marL="12700" marR="5080" indent="-635" algn="ctr">
              <a:lnSpc>
                <a:spcPct val="100000"/>
              </a:lnSpc>
            </a:pPr>
            <a:r>
              <a:rPr lang="ru-RU" sz="1300" b="1" dirty="0" err="1">
                <a:solidFill>
                  <a:srgbClr val="FFFFFF"/>
                </a:solidFill>
                <a:latin typeface="Arial"/>
                <a:cs typeface="Arial"/>
              </a:rPr>
              <a:t>Софинансирование</a:t>
            </a:r>
            <a:r>
              <a:rPr lang="ru-RU" sz="1300" b="1" dirty="0">
                <a:solidFill>
                  <a:srgbClr val="FFFFFF"/>
                </a:solidFill>
                <a:latin typeface="Arial"/>
                <a:cs typeface="Arial"/>
              </a:rPr>
              <a:t> расходов по строительству и (или) реконструкции объектов инфраструктуры, необходимых для реализации новых инвестиционных проектов</a:t>
            </a:r>
            <a:endParaRPr sz="1300" dirty="0">
              <a:latin typeface="Arial"/>
              <a:cs typeface="Arial"/>
            </a:endParaRPr>
          </a:p>
        </p:txBody>
      </p:sp>
      <p:sp>
        <p:nvSpPr>
          <p:cNvPr id="37" name="object 22"/>
          <p:cNvSpPr txBox="1"/>
          <p:nvPr/>
        </p:nvSpPr>
        <p:spPr>
          <a:xfrm>
            <a:off x="5807254" y="4827672"/>
            <a:ext cx="2342209" cy="600164"/>
          </a:xfrm>
          <a:prstGeom prst="rect">
            <a:avLst/>
          </a:prstGeom>
        </p:spPr>
        <p:txBody>
          <a:bodyPr vert="horz" wrap="square" lIns="0" tIns="0" rIns="0" bIns="0" rtlCol="0">
            <a:spAutoFit/>
          </a:bodyPr>
          <a:lstStyle/>
          <a:p>
            <a:pPr marL="12700" marR="5080" indent="-635" algn="ctr">
              <a:lnSpc>
                <a:spcPct val="100000"/>
              </a:lnSpc>
            </a:pPr>
            <a:r>
              <a:rPr lang="ru-RU" sz="1300" b="1" dirty="0">
                <a:solidFill>
                  <a:srgbClr val="FFFFFF"/>
                </a:solidFill>
                <a:cs typeface="Arial"/>
              </a:rPr>
              <a:t>Выполнение функции проектного офиса по развитию моногородов </a:t>
            </a:r>
          </a:p>
        </p:txBody>
      </p:sp>
      <p:pic>
        <p:nvPicPr>
          <p:cNvPr id="38" name="Picture 2" descr="http://www.thefsagroup.com/img/processingIcon.png"/>
          <p:cNvPicPr>
            <a:picLocks noChangeAspect="1" noChangeArrowheads="1"/>
          </p:cNvPicPr>
          <p:nvPr/>
        </p:nvPicPr>
        <p:blipFill rotWithShape="1">
          <a:blip r:embed="rId4" cstate="email">
            <a:duotone>
              <a:schemeClr val="bg2">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a:stretch/>
        </p:blipFill>
        <p:spPr bwMode="auto">
          <a:xfrm>
            <a:off x="6790589" y="4056353"/>
            <a:ext cx="435634" cy="414748"/>
          </a:xfrm>
          <a:prstGeom prst="rect">
            <a:avLst/>
          </a:prstGeom>
          <a:noFill/>
          <a:extLst>
            <a:ext uri="{909E8E84-426E-40DD-AFC4-6F175D3DCCD1}">
              <a14:hiddenFill xmlns:a14="http://schemas.microsoft.com/office/drawing/2010/main">
                <a:solidFill>
                  <a:srgbClr val="FFFFFF"/>
                </a:solidFill>
              </a14:hiddenFill>
            </a:ext>
          </a:extLst>
        </p:spPr>
      </p:pic>
      <p:sp>
        <p:nvSpPr>
          <p:cNvPr id="39" name="object 8"/>
          <p:cNvSpPr/>
          <p:nvPr/>
        </p:nvSpPr>
        <p:spPr>
          <a:xfrm>
            <a:off x="569867" y="3677276"/>
            <a:ext cx="914400" cy="914400"/>
          </a:xfrm>
          <a:custGeom>
            <a:avLst/>
            <a:gdLst/>
            <a:ahLst/>
            <a:cxnLst/>
            <a:rect l="l" t="t" r="r" b="b"/>
            <a:pathLst>
              <a:path w="914400" h="914400">
                <a:moveTo>
                  <a:pt x="457047" y="0"/>
                </a:moveTo>
                <a:lnTo>
                  <a:pt x="410316" y="2359"/>
                </a:lnTo>
                <a:lnTo>
                  <a:pt x="364935" y="9285"/>
                </a:lnTo>
                <a:lnTo>
                  <a:pt x="321133" y="20547"/>
                </a:lnTo>
                <a:lnTo>
                  <a:pt x="279142" y="35916"/>
                </a:lnTo>
                <a:lnTo>
                  <a:pt x="239189" y="55162"/>
                </a:lnTo>
                <a:lnTo>
                  <a:pt x="201505" y="78055"/>
                </a:lnTo>
                <a:lnTo>
                  <a:pt x="166320" y="104365"/>
                </a:lnTo>
                <a:lnTo>
                  <a:pt x="133864" y="133864"/>
                </a:lnTo>
                <a:lnTo>
                  <a:pt x="104365" y="166320"/>
                </a:lnTo>
                <a:lnTo>
                  <a:pt x="78055" y="201505"/>
                </a:lnTo>
                <a:lnTo>
                  <a:pt x="55162" y="239189"/>
                </a:lnTo>
                <a:lnTo>
                  <a:pt x="35916" y="279142"/>
                </a:lnTo>
                <a:lnTo>
                  <a:pt x="20547" y="321133"/>
                </a:lnTo>
                <a:lnTo>
                  <a:pt x="9285" y="364935"/>
                </a:lnTo>
                <a:lnTo>
                  <a:pt x="2359" y="410316"/>
                </a:lnTo>
                <a:lnTo>
                  <a:pt x="0" y="457047"/>
                </a:lnTo>
                <a:lnTo>
                  <a:pt x="2359" y="503778"/>
                </a:lnTo>
                <a:lnTo>
                  <a:pt x="9285" y="549160"/>
                </a:lnTo>
                <a:lnTo>
                  <a:pt x="20547" y="592961"/>
                </a:lnTo>
                <a:lnTo>
                  <a:pt x="35916" y="634953"/>
                </a:lnTo>
                <a:lnTo>
                  <a:pt x="55162" y="674905"/>
                </a:lnTo>
                <a:lnTo>
                  <a:pt x="78055" y="712589"/>
                </a:lnTo>
                <a:lnTo>
                  <a:pt x="104365" y="747774"/>
                </a:lnTo>
                <a:lnTo>
                  <a:pt x="133864" y="780230"/>
                </a:lnTo>
                <a:lnTo>
                  <a:pt x="166320" y="809729"/>
                </a:lnTo>
                <a:lnTo>
                  <a:pt x="201505" y="836039"/>
                </a:lnTo>
                <a:lnTo>
                  <a:pt x="239189" y="858932"/>
                </a:lnTo>
                <a:lnTo>
                  <a:pt x="279142" y="878178"/>
                </a:lnTo>
                <a:lnTo>
                  <a:pt x="321133" y="893547"/>
                </a:lnTo>
                <a:lnTo>
                  <a:pt x="364935" y="904809"/>
                </a:lnTo>
                <a:lnTo>
                  <a:pt x="410316" y="911735"/>
                </a:lnTo>
                <a:lnTo>
                  <a:pt x="457047" y="914095"/>
                </a:lnTo>
                <a:lnTo>
                  <a:pt x="503778" y="911735"/>
                </a:lnTo>
                <a:lnTo>
                  <a:pt x="549160" y="904809"/>
                </a:lnTo>
                <a:lnTo>
                  <a:pt x="592961" y="893547"/>
                </a:lnTo>
                <a:lnTo>
                  <a:pt x="634953" y="878178"/>
                </a:lnTo>
                <a:lnTo>
                  <a:pt x="674905" y="858932"/>
                </a:lnTo>
                <a:lnTo>
                  <a:pt x="712589" y="836039"/>
                </a:lnTo>
                <a:lnTo>
                  <a:pt x="747774" y="809729"/>
                </a:lnTo>
                <a:lnTo>
                  <a:pt x="780230" y="780230"/>
                </a:lnTo>
                <a:lnTo>
                  <a:pt x="809729" y="747774"/>
                </a:lnTo>
                <a:lnTo>
                  <a:pt x="836039" y="712589"/>
                </a:lnTo>
                <a:lnTo>
                  <a:pt x="858932" y="674905"/>
                </a:lnTo>
                <a:lnTo>
                  <a:pt x="878178" y="634953"/>
                </a:lnTo>
                <a:lnTo>
                  <a:pt x="893547" y="592961"/>
                </a:lnTo>
                <a:lnTo>
                  <a:pt x="904809" y="549160"/>
                </a:lnTo>
                <a:lnTo>
                  <a:pt x="911735" y="503778"/>
                </a:lnTo>
                <a:lnTo>
                  <a:pt x="914095" y="457047"/>
                </a:lnTo>
                <a:lnTo>
                  <a:pt x="911735" y="410316"/>
                </a:lnTo>
                <a:lnTo>
                  <a:pt x="904809" y="364935"/>
                </a:lnTo>
                <a:lnTo>
                  <a:pt x="893547" y="321133"/>
                </a:lnTo>
                <a:lnTo>
                  <a:pt x="878178" y="279142"/>
                </a:lnTo>
                <a:lnTo>
                  <a:pt x="858932" y="239189"/>
                </a:lnTo>
                <a:lnTo>
                  <a:pt x="836039" y="201505"/>
                </a:lnTo>
                <a:lnTo>
                  <a:pt x="809729" y="166320"/>
                </a:lnTo>
                <a:lnTo>
                  <a:pt x="780230" y="133864"/>
                </a:lnTo>
                <a:lnTo>
                  <a:pt x="747774" y="104365"/>
                </a:lnTo>
                <a:lnTo>
                  <a:pt x="712589" y="78055"/>
                </a:lnTo>
                <a:lnTo>
                  <a:pt x="674905" y="55162"/>
                </a:lnTo>
                <a:lnTo>
                  <a:pt x="634953" y="35916"/>
                </a:lnTo>
                <a:lnTo>
                  <a:pt x="592961" y="20547"/>
                </a:lnTo>
                <a:lnTo>
                  <a:pt x="549160" y="9285"/>
                </a:lnTo>
                <a:lnTo>
                  <a:pt x="503778" y="2359"/>
                </a:lnTo>
                <a:lnTo>
                  <a:pt x="457047" y="0"/>
                </a:lnTo>
                <a:close/>
              </a:path>
            </a:pathLst>
          </a:custGeom>
          <a:solidFill>
            <a:srgbClr val="FFFFFF"/>
          </a:solidFill>
        </p:spPr>
        <p:txBody>
          <a:bodyPr wrap="square" lIns="0" tIns="0" rIns="0" bIns="0" rtlCol="0"/>
          <a:lstStyle/>
          <a:p>
            <a:endParaRPr/>
          </a:p>
        </p:txBody>
      </p:sp>
      <p:sp>
        <p:nvSpPr>
          <p:cNvPr id="40" name="object 9"/>
          <p:cNvSpPr/>
          <p:nvPr/>
        </p:nvSpPr>
        <p:spPr>
          <a:xfrm>
            <a:off x="3808430" y="3803498"/>
            <a:ext cx="763905" cy="763905"/>
          </a:xfrm>
          <a:custGeom>
            <a:avLst/>
            <a:gdLst/>
            <a:ahLst/>
            <a:cxnLst/>
            <a:rect l="l" t="t" r="r" b="b"/>
            <a:pathLst>
              <a:path w="763904" h="763904">
                <a:moveTo>
                  <a:pt x="381800" y="763587"/>
                </a:moveTo>
                <a:lnTo>
                  <a:pt x="429691" y="760612"/>
                </a:lnTo>
                <a:lnTo>
                  <a:pt x="475807" y="751926"/>
                </a:lnTo>
                <a:lnTo>
                  <a:pt x="519791" y="737887"/>
                </a:lnTo>
                <a:lnTo>
                  <a:pt x="561284" y="718852"/>
                </a:lnTo>
                <a:lnTo>
                  <a:pt x="599928" y="695180"/>
                </a:lnTo>
                <a:lnTo>
                  <a:pt x="635367" y="667228"/>
                </a:lnTo>
                <a:lnTo>
                  <a:pt x="667241" y="635354"/>
                </a:lnTo>
                <a:lnTo>
                  <a:pt x="695193" y="599916"/>
                </a:lnTo>
                <a:lnTo>
                  <a:pt x="718865" y="561271"/>
                </a:lnTo>
                <a:lnTo>
                  <a:pt x="737900" y="519778"/>
                </a:lnTo>
                <a:lnTo>
                  <a:pt x="751939" y="475795"/>
                </a:lnTo>
                <a:lnTo>
                  <a:pt x="760625" y="429678"/>
                </a:lnTo>
                <a:lnTo>
                  <a:pt x="763600" y="381787"/>
                </a:lnTo>
                <a:lnTo>
                  <a:pt x="760625" y="333896"/>
                </a:lnTo>
                <a:lnTo>
                  <a:pt x="751939" y="287780"/>
                </a:lnTo>
                <a:lnTo>
                  <a:pt x="737900" y="243797"/>
                </a:lnTo>
                <a:lnTo>
                  <a:pt x="718865" y="202306"/>
                </a:lnTo>
                <a:lnTo>
                  <a:pt x="695193" y="163662"/>
                </a:lnTo>
                <a:lnTo>
                  <a:pt x="667241" y="128226"/>
                </a:lnTo>
                <a:lnTo>
                  <a:pt x="635367" y="96353"/>
                </a:lnTo>
                <a:lnTo>
                  <a:pt x="599928" y="68402"/>
                </a:lnTo>
                <a:lnTo>
                  <a:pt x="561284" y="44731"/>
                </a:lnTo>
                <a:lnTo>
                  <a:pt x="519791" y="25698"/>
                </a:lnTo>
                <a:lnTo>
                  <a:pt x="475807" y="11659"/>
                </a:lnTo>
                <a:lnTo>
                  <a:pt x="429691" y="2974"/>
                </a:lnTo>
                <a:lnTo>
                  <a:pt x="381800" y="0"/>
                </a:lnTo>
                <a:lnTo>
                  <a:pt x="333908" y="2974"/>
                </a:lnTo>
                <a:lnTo>
                  <a:pt x="287792" y="11659"/>
                </a:lnTo>
                <a:lnTo>
                  <a:pt x="243808" y="25698"/>
                </a:lnTo>
                <a:lnTo>
                  <a:pt x="202315" y="44731"/>
                </a:lnTo>
                <a:lnTo>
                  <a:pt x="163671" y="68402"/>
                </a:lnTo>
                <a:lnTo>
                  <a:pt x="128233" y="96353"/>
                </a:lnTo>
                <a:lnTo>
                  <a:pt x="96359" y="128226"/>
                </a:lnTo>
                <a:lnTo>
                  <a:pt x="68407" y="163662"/>
                </a:lnTo>
                <a:lnTo>
                  <a:pt x="44734" y="202306"/>
                </a:lnTo>
                <a:lnTo>
                  <a:pt x="25700" y="243797"/>
                </a:lnTo>
                <a:lnTo>
                  <a:pt x="11660" y="287780"/>
                </a:lnTo>
                <a:lnTo>
                  <a:pt x="2974" y="333896"/>
                </a:lnTo>
                <a:lnTo>
                  <a:pt x="0" y="381787"/>
                </a:lnTo>
                <a:lnTo>
                  <a:pt x="2974" y="429678"/>
                </a:lnTo>
                <a:lnTo>
                  <a:pt x="11660" y="475795"/>
                </a:lnTo>
                <a:lnTo>
                  <a:pt x="25700" y="519778"/>
                </a:lnTo>
                <a:lnTo>
                  <a:pt x="44734" y="561271"/>
                </a:lnTo>
                <a:lnTo>
                  <a:pt x="68407" y="599916"/>
                </a:lnTo>
                <a:lnTo>
                  <a:pt x="96359" y="635354"/>
                </a:lnTo>
                <a:lnTo>
                  <a:pt x="128233" y="667228"/>
                </a:lnTo>
                <a:lnTo>
                  <a:pt x="163671" y="695180"/>
                </a:lnTo>
                <a:lnTo>
                  <a:pt x="202315" y="718852"/>
                </a:lnTo>
                <a:lnTo>
                  <a:pt x="243808" y="737887"/>
                </a:lnTo>
                <a:lnTo>
                  <a:pt x="287792" y="751926"/>
                </a:lnTo>
                <a:lnTo>
                  <a:pt x="333908" y="760612"/>
                </a:lnTo>
                <a:lnTo>
                  <a:pt x="381800" y="763587"/>
                </a:lnTo>
                <a:close/>
              </a:path>
            </a:pathLst>
          </a:custGeom>
          <a:ln w="43688">
            <a:solidFill>
              <a:schemeClr val="bg1">
                <a:lumMod val="50000"/>
              </a:schemeClr>
            </a:solidFill>
          </a:ln>
        </p:spPr>
        <p:txBody>
          <a:bodyPr wrap="square" lIns="0" tIns="0" rIns="0" bIns="0" rtlCol="0"/>
          <a:lstStyle/>
          <a:p>
            <a:endParaRPr/>
          </a:p>
        </p:txBody>
      </p:sp>
      <p:sp>
        <p:nvSpPr>
          <p:cNvPr id="41" name="object 11"/>
          <p:cNvSpPr/>
          <p:nvPr/>
        </p:nvSpPr>
        <p:spPr>
          <a:xfrm>
            <a:off x="3920981" y="3970247"/>
            <a:ext cx="490033" cy="490033"/>
          </a:xfrm>
          <a:prstGeom prst="rect">
            <a:avLst/>
          </a:prstGeom>
          <a:blipFill>
            <a:blip r:embed="rId6" cstate="email">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42" name="object 10"/>
          <p:cNvSpPr txBox="1"/>
          <p:nvPr/>
        </p:nvSpPr>
        <p:spPr>
          <a:xfrm>
            <a:off x="3229898" y="4704685"/>
            <a:ext cx="1981200" cy="1200329"/>
          </a:xfrm>
          <a:prstGeom prst="rect">
            <a:avLst/>
          </a:prstGeom>
        </p:spPr>
        <p:txBody>
          <a:bodyPr vert="horz" wrap="square" lIns="0" tIns="0" rIns="0" bIns="0" rtlCol="0">
            <a:spAutoFit/>
          </a:bodyPr>
          <a:lstStyle/>
          <a:p>
            <a:pPr marL="12700" marR="5080" algn="ctr">
              <a:lnSpc>
                <a:spcPct val="100000"/>
              </a:lnSpc>
            </a:pPr>
            <a:r>
              <a:rPr lang="ru-RU" sz="1300" b="1" spc="-15" dirty="0">
                <a:solidFill>
                  <a:srgbClr val="FFFFFF"/>
                </a:solidFill>
                <a:latin typeface="Arial"/>
                <a:cs typeface="Arial"/>
              </a:rPr>
              <a:t>Формирование команд, управляющих проектами развития моногородов, </a:t>
            </a:r>
          </a:p>
          <a:p>
            <a:pPr marL="12700" marR="5080" algn="ctr">
              <a:lnSpc>
                <a:spcPct val="100000"/>
              </a:lnSpc>
            </a:pPr>
            <a:r>
              <a:rPr lang="ru-RU" sz="1300" b="1" spc="-15" dirty="0">
                <a:solidFill>
                  <a:srgbClr val="FFFFFF"/>
                </a:solidFill>
                <a:latin typeface="Arial"/>
                <a:cs typeface="Arial"/>
              </a:rPr>
              <a:t>и организация их обучения</a:t>
            </a:r>
          </a:p>
        </p:txBody>
      </p:sp>
      <p:sp>
        <p:nvSpPr>
          <p:cNvPr id="43" name="object 6"/>
          <p:cNvSpPr/>
          <p:nvPr/>
        </p:nvSpPr>
        <p:spPr>
          <a:xfrm>
            <a:off x="6721321" y="1516509"/>
            <a:ext cx="505542" cy="371817"/>
          </a:xfrm>
          <a:prstGeom prst="rect">
            <a:avLst/>
          </a:prstGeom>
          <a:blipFill>
            <a:blip r:embed="rId7">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44" name="object 22"/>
          <p:cNvSpPr txBox="1"/>
          <p:nvPr/>
        </p:nvSpPr>
        <p:spPr>
          <a:xfrm>
            <a:off x="5856650" y="2154004"/>
            <a:ext cx="2342209" cy="600164"/>
          </a:xfrm>
          <a:prstGeom prst="rect">
            <a:avLst/>
          </a:prstGeom>
        </p:spPr>
        <p:txBody>
          <a:bodyPr vert="horz" wrap="square" lIns="0" tIns="0" rIns="0" bIns="0" rtlCol="0">
            <a:spAutoFit/>
          </a:bodyPr>
          <a:lstStyle/>
          <a:p>
            <a:pPr marL="12700" marR="5080" indent="-635" algn="ctr">
              <a:lnSpc>
                <a:spcPct val="100000"/>
              </a:lnSpc>
            </a:pPr>
            <a:r>
              <a:rPr lang="ru-RU" sz="1300" b="1" dirty="0">
                <a:solidFill>
                  <a:srgbClr val="FFFFFF"/>
                </a:solidFill>
                <a:latin typeface="Arial"/>
                <a:cs typeface="Arial"/>
              </a:rPr>
              <a:t>Участие в реализации новых инвестиционных проектов</a:t>
            </a:r>
            <a:endParaRPr sz="1300" dirty="0">
              <a:latin typeface="Arial"/>
              <a:cs typeface="Arial"/>
            </a:endParaRPr>
          </a:p>
        </p:txBody>
      </p:sp>
      <p:sp>
        <p:nvSpPr>
          <p:cNvPr id="45" name="Прямоугольник 44"/>
          <p:cNvSpPr/>
          <p:nvPr/>
        </p:nvSpPr>
        <p:spPr>
          <a:xfrm>
            <a:off x="421079" y="2035860"/>
            <a:ext cx="1997831" cy="1088677"/>
          </a:xfrm>
          <a:prstGeom prst="rect">
            <a:avLst/>
          </a:prstGeom>
          <a:scene3d>
            <a:camera prst="orthographicFront">
              <a:rot lat="0" lon="0" rev="0"/>
            </a:camera>
            <a:lightRig rig="threePt" dir="t"/>
          </a:scene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4008" tIns="64008" rIns="64008" bIns="0" numCol="1" spcCol="1270" anchor="t" anchorCtr="0">
            <a:noAutofit/>
          </a:bodyPr>
          <a:lstStyle/>
          <a:p>
            <a:pPr marL="0" marR="0" lvl="0" indent="0" algn="ctr" defTabSz="914400" eaLnBrk="1" fontAlgn="auto" latinLnBrk="0" hangingPunct="1">
              <a:lnSpc>
                <a:spcPct val="150000"/>
              </a:lnSpc>
              <a:spcBef>
                <a:spcPct val="0"/>
              </a:spcBef>
              <a:spcAft>
                <a:spcPts val="0"/>
              </a:spcAft>
              <a:buClrTx/>
              <a:buSzTx/>
              <a:buFontTx/>
              <a:buNone/>
              <a:tabLst/>
              <a:defRPr/>
            </a:pPr>
            <a:r>
              <a:rPr lang="ru-RU" sz="1600" b="1" dirty="0">
                <a:solidFill>
                  <a:srgbClr val="0070C0"/>
                </a:solidFill>
                <a:latin typeface="Arial" panose="020B0604020202020204" pitchFamily="34" charset="0"/>
                <a:ea typeface="+mj-ea"/>
                <a:cs typeface="Arial" panose="020B0604020202020204" pitchFamily="34" charset="0"/>
              </a:rPr>
              <a:t>Финансовые меры поддержки</a:t>
            </a:r>
          </a:p>
        </p:txBody>
      </p:sp>
      <p:sp>
        <p:nvSpPr>
          <p:cNvPr id="46" name="Прямоугольник 45"/>
          <p:cNvSpPr/>
          <p:nvPr/>
        </p:nvSpPr>
        <p:spPr>
          <a:xfrm>
            <a:off x="580242" y="4500436"/>
            <a:ext cx="1877334" cy="817330"/>
          </a:xfrm>
          <a:prstGeom prst="rect">
            <a:avLst/>
          </a:prstGeom>
          <a:scene3d>
            <a:camera prst="orthographicFront">
              <a:rot lat="0" lon="0" rev="0"/>
            </a:camera>
            <a:lightRig rig="threePt" dir="t"/>
          </a:scene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4008" tIns="64008" rIns="64008" bIns="0" numCol="1" spcCol="1270" anchor="t" anchorCtr="0">
            <a:noAutofit/>
          </a:bodyPr>
          <a:lstStyle/>
          <a:p>
            <a:pPr marL="0" marR="0" lvl="0" indent="0" algn="ctr" defTabSz="914400" eaLnBrk="1" fontAlgn="auto" latinLnBrk="0" hangingPunct="1">
              <a:lnSpc>
                <a:spcPct val="150000"/>
              </a:lnSpc>
              <a:spcBef>
                <a:spcPct val="0"/>
              </a:spcBef>
              <a:spcAft>
                <a:spcPts val="0"/>
              </a:spcAft>
              <a:buClrTx/>
              <a:buSzTx/>
              <a:buFontTx/>
              <a:buNone/>
              <a:tabLst/>
              <a:defRPr/>
            </a:pPr>
            <a:r>
              <a:rPr lang="ru-RU" sz="1600" b="1" dirty="0">
                <a:solidFill>
                  <a:srgbClr val="0070C0"/>
                </a:solidFill>
                <a:latin typeface="Arial" panose="020B0604020202020204" pitchFamily="34" charset="0"/>
                <a:ea typeface="+mj-ea"/>
                <a:cs typeface="Arial" panose="020B0604020202020204" pitchFamily="34" charset="0"/>
              </a:rPr>
              <a:t>Нефинансовые</a:t>
            </a:r>
            <a:r>
              <a:rPr lang="ru-RU" sz="1600" b="1" kern="1200" dirty="0">
                <a:solidFill>
                  <a:schemeClr val="accent1">
                    <a:lumMod val="50000"/>
                  </a:schemeClr>
                </a:solidFill>
                <a:latin typeface="+mj-lt"/>
                <a:cs typeface="Times New Roman" panose="02020603050405020304" pitchFamily="18" charset="0"/>
              </a:rPr>
              <a:t> </a:t>
            </a:r>
            <a:r>
              <a:rPr lang="ru-RU" sz="1600" b="1" dirty="0">
                <a:solidFill>
                  <a:srgbClr val="0070C0"/>
                </a:solidFill>
                <a:latin typeface="Arial" panose="020B0604020202020204" pitchFamily="34" charset="0"/>
                <a:ea typeface="+mj-ea"/>
                <a:cs typeface="Arial" panose="020B0604020202020204" pitchFamily="34" charset="0"/>
              </a:rPr>
              <a:t>меры</a:t>
            </a:r>
            <a:r>
              <a:rPr lang="ru-RU" sz="1600" b="1" kern="1200" dirty="0">
                <a:solidFill>
                  <a:schemeClr val="accent1">
                    <a:lumMod val="50000"/>
                  </a:schemeClr>
                </a:solidFill>
                <a:latin typeface="+mj-lt"/>
                <a:cs typeface="Times New Roman" panose="02020603050405020304" pitchFamily="18" charset="0"/>
              </a:rPr>
              <a:t> </a:t>
            </a:r>
            <a:r>
              <a:rPr lang="ru-RU" sz="1600" b="1" dirty="0">
                <a:solidFill>
                  <a:srgbClr val="0070C0"/>
                </a:solidFill>
                <a:latin typeface="Arial" panose="020B0604020202020204" pitchFamily="34" charset="0"/>
                <a:ea typeface="+mj-ea"/>
                <a:cs typeface="Arial" panose="020B0604020202020204" pitchFamily="34" charset="0"/>
              </a:rPr>
              <a:t>поддержки</a:t>
            </a:r>
          </a:p>
        </p:txBody>
      </p:sp>
      <p:sp>
        <p:nvSpPr>
          <p:cNvPr id="48" name="Номер слайда 9"/>
          <p:cNvSpPr>
            <a:spLocks noGrp="1"/>
          </p:cNvSpPr>
          <p:nvPr>
            <p:ph type="sldNum" sz="quarter" idx="17"/>
          </p:nvPr>
        </p:nvSpPr>
        <p:spPr>
          <a:xfrm>
            <a:off x="8619596" y="6381750"/>
            <a:ext cx="858177" cy="215900"/>
          </a:xfrm>
        </p:spPr>
        <p:txBody>
          <a:bodyPr/>
          <a:lstStyle/>
          <a:p>
            <a:pPr>
              <a:defRPr/>
            </a:pPr>
            <a:r>
              <a:rPr lang="ru-RU" dirty="0">
                <a:solidFill>
                  <a:srgbClr val="0085CD"/>
                </a:solidFill>
              </a:rPr>
              <a:t>3</a:t>
            </a:r>
          </a:p>
        </p:txBody>
      </p:sp>
    </p:spTree>
    <p:extLst>
      <p:ext uri="{BB962C8B-B14F-4D97-AF65-F5344CB8AC3E}">
        <p14:creationId xmlns:p14="http://schemas.microsoft.com/office/powerpoint/2010/main" val="851836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Дата 2"/>
          <p:cNvSpPr txBox="1">
            <a:spLocks/>
          </p:cNvSpPr>
          <p:nvPr/>
        </p:nvSpPr>
        <p:spPr>
          <a:xfrm>
            <a:off x="2432720" y="6379294"/>
            <a:ext cx="865188" cy="215900"/>
          </a:xfrm>
          <a:prstGeom prst="rect">
            <a:avLst/>
          </a:prstGeom>
        </p:spPr>
        <p:txBody>
          <a:bodyPr vert="horz" lIns="91440" tIns="45720" rIns="91440" bIns="45720" rtlCol="0" anchor="ctr"/>
          <a:lstStyle>
            <a:defPPr>
              <a:defRPr lang="ru-RU"/>
            </a:defPPr>
            <a:lvl1pPr algn="ctr" rtl="0" fontAlgn="auto">
              <a:spcBef>
                <a:spcPts val="0"/>
              </a:spcBef>
              <a:spcAft>
                <a:spcPts val="0"/>
              </a:spcAft>
              <a:defRPr sz="800" kern="1200">
                <a:solidFill>
                  <a:schemeClr val="tx2"/>
                </a:solidFill>
                <a:latin typeface="Segoe UI" panose="020B0502040204020203" pitchFamily="34" charset="0"/>
                <a:ea typeface="+mn-ea"/>
                <a:cs typeface="Segoe UI" panose="020B0502040204020203"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914400">
              <a:defRPr/>
            </a:pPr>
            <a:endParaRPr lang="ru-RU" dirty="0">
              <a:solidFill>
                <a:srgbClr val="575757"/>
              </a:solidFill>
              <a:latin typeface="Arial" panose="020B0604020202020204" pitchFamily="34" charset="0"/>
              <a:cs typeface="Arial" panose="020B0604020202020204" pitchFamily="34" charset="0"/>
            </a:endParaRPr>
          </a:p>
        </p:txBody>
      </p:sp>
      <p:sp>
        <p:nvSpPr>
          <p:cNvPr id="19" name="Заголовок 1"/>
          <p:cNvSpPr>
            <a:spLocks noGrp="1"/>
          </p:cNvSpPr>
          <p:nvPr>
            <p:ph type="title"/>
          </p:nvPr>
        </p:nvSpPr>
        <p:spPr>
          <a:xfrm>
            <a:off x="164468" y="179698"/>
            <a:ext cx="9049544" cy="792163"/>
          </a:xfrm>
          <a:noFill/>
          <a:ln w="9525">
            <a:noFill/>
            <a:miter lim="800000"/>
            <a:headEnd/>
            <a:tailEnd/>
          </a:ln>
        </p:spPr>
        <p:txBody>
          <a:bodyPr vert="horz" wrap="square" lIns="91440" tIns="45720" rIns="91440" bIns="45720" numCol="1" anchor="ctr" anchorCtr="0" compatLnSpc="1">
            <a:prstTxWarp prst="textNoShape">
              <a:avLst/>
            </a:prstTxWarp>
          </a:bodyPr>
          <a:lstStyle/>
          <a:p>
            <a:pPr fontAlgn="ctr"/>
            <a:r>
              <a:rPr lang="ru-RU" dirty="0">
                <a:solidFill>
                  <a:srgbClr val="0070C0"/>
                </a:solidFill>
                <a:latin typeface="Arial" panose="020B0604020202020204" pitchFamily="34" charset="0"/>
                <a:cs typeface="Arial" panose="020B0604020202020204" pitchFamily="34" charset="0"/>
              </a:rPr>
              <a:t>  </a:t>
            </a:r>
            <a:r>
              <a:rPr lang="ru-RU" dirty="0" err="1">
                <a:solidFill>
                  <a:srgbClr val="0070C0"/>
                </a:solidFill>
                <a:latin typeface="Arial" panose="020B0604020202020204" pitchFamily="34" charset="0"/>
                <a:cs typeface="Arial" panose="020B0604020202020204" pitchFamily="34" charset="0"/>
              </a:rPr>
              <a:t>Софинансирование</a:t>
            </a:r>
            <a:r>
              <a:rPr lang="ru-RU" dirty="0">
                <a:solidFill>
                  <a:srgbClr val="0070C0"/>
                </a:solidFill>
                <a:latin typeface="Arial" panose="020B0604020202020204" pitchFamily="34" charset="0"/>
                <a:cs typeface="Arial" panose="020B0604020202020204" pitchFamily="34" charset="0"/>
              </a:rPr>
              <a:t> Фондом объектов инфраструктуры</a:t>
            </a:r>
          </a:p>
        </p:txBody>
      </p:sp>
      <p:sp>
        <p:nvSpPr>
          <p:cNvPr id="6" name="Номер слайда 5"/>
          <p:cNvSpPr>
            <a:spLocks noGrp="1"/>
          </p:cNvSpPr>
          <p:nvPr>
            <p:ph type="sldNum" sz="quarter" idx="17"/>
          </p:nvPr>
        </p:nvSpPr>
        <p:spPr/>
        <p:txBody>
          <a:bodyPr/>
          <a:lstStyle/>
          <a:p>
            <a:pPr>
              <a:defRPr/>
            </a:pPr>
            <a:fld id="{A579CE93-32AB-4912-98B9-47BE1E5E5C16}" type="slidenum">
              <a:rPr lang="ru-RU" smtClean="0">
                <a:solidFill>
                  <a:srgbClr val="0085CD"/>
                </a:solidFill>
              </a:rPr>
              <a:pPr>
                <a:defRPr/>
              </a:pPr>
              <a:t>4</a:t>
            </a:fld>
            <a:endParaRPr lang="ru-RU" dirty="0">
              <a:solidFill>
                <a:srgbClr val="0085CD"/>
              </a:solidFill>
            </a:endParaRPr>
          </a:p>
        </p:txBody>
      </p:sp>
      <p:sp>
        <p:nvSpPr>
          <p:cNvPr id="20" name="Скругленный прямоугольник 19"/>
          <p:cNvSpPr/>
          <p:nvPr/>
        </p:nvSpPr>
        <p:spPr>
          <a:xfrm>
            <a:off x="272480" y="2968416"/>
            <a:ext cx="1489260" cy="3286947"/>
          </a:xfrm>
          <a:prstGeom prst="roundRect">
            <a:avLst/>
          </a:prstGeom>
          <a:solidFill>
            <a:srgbClr val="2E83C3"/>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b="1" dirty="0">
                <a:solidFill>
                  <a:schemeClr val="bg1"/>
                </a:solidFill>
                <a:latin typeface="Arial" panose="020B0604020202020204" pitchFamily="34" charset="0"/>
                <a:cs typeface="Arial" panose="020B0604020202020204" pitchFamily="34" charset="0"/>
              </a:rPr>
              <a:t>Какие объекты инфраструктуры можно заявить в Фонд?</a:t>
            </a:r>
            <a:endParaRPr lang="ru-RU" sz="1200" b="1" dirty="0">
              <a:solidFill>
                <a:schemeClr val="bg1"/>
              </a:solidFill>
              <a:latin typeface="Arial" panose="020B0604020202020204" pitchFamily="34" charset="0"/>
              <a:cs typeface="Arial" panose="020B0604020202020204" pitchFamily="34" charset="0"/>
            </a:endParaRPr>
          </a:p>
        </p:txBody>
      </p:sp>
      <p:pic>
        <p:nvPicPr>
          <p:cNvPr id="21" name="Picture 2" descr="http://tehplast74.ru/images/montash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58733" y="3596866"/>
            <a:ext cx="1615048" cy="10950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2" name="Picture 4" descr="http://www.truby-vrn.ru/images/stories/montag/teplo-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269315" y="4849019"/>
            <a:ext cx="1619597" cy="11232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3" name="Picture 10" descr="http://www.stolica.onego.ru/resources/i277362-contentImage1_1-original.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837725" y="3626695"/>
            <a:ext cx="1728192" cy="10724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4" name="Picture 12" descr="http://img.c-inform.info/cache/5/b/(490)_jpg.jpeg/w590.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837725" y="4841936"/>
            <a:ext cx="1721763" cy="11126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6" name="Скругленный прямоугольник 25"/>
          <p:cNvSpPr/>
          <p:nvPr/>
        </p:nvSpPr>
        <p:spPr>
          <a:xfrm>
            <a:off x="2296195" y="2968416"/>
            <a:ext cx="3554716" cy="506201"/>
          </a:xfrm>
          <a:prstGeom prst="roundRect">
            <a:avLst/>
          </a:prstGeom>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ru-RU" sz="1050" dirty="0">
                <a:solidFill>
                  <a:schemeClr val="tx1"/>
                </a:solidFill>
                <a:latin typeface="Arial" panose="020B0604020202020204" pitchFamily="34" charset="0"/>
                <a:cs typeface="Arial" panose="020B0604020202020204" pitchFamily="34" charset="0"/>
              </a:rPr>
              <a:t>Объекты внешней инженерной инфраструктуры </a:t>
            </a:r>
          </a:p>
          <a:p>
            <a:pPr algn="ctr"/>
            <a:r>
              <a:rPr lang="ru-RU" sz="1050" dirty="0">
                <a:solidFill>
                  <a:schemeClr val="tx1"/>
                </a:solidFill>
                <a:latin typeface="Arial" panose="020B0604020202020204" pitchFamily="34" charset="0"/>
                <a:cs typeface="Arial" panose="020B0604020202020204" pitchFamily="34" charset="0"/>
              </a:rPr>
              <a:t>для новых инвестиционных проектов</a:t>
            </a:r>
          </a:p>
        </p:txBody>
      </p:sp>
      <p:sp>
        <p:nvSpPr>
          <p:cNvPr id="27" name="Скругленный прямоугольник 26"/>
          <p:cNvSpPr/>
          <p:nvPr/>
        </p:nvSpPr>
        <p:spPr>
          <a:xfrm>
            <a:off x="6045088" y="2993223"/>
            <a:ext cx="3585274" cy="484434"/>
          </a:xfrm>
          <a:prstGeom prst="roundRect">
            <a:avLst/>
          </a:prstGeom>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ru-RU" sz="1050" dirty="0">
                <a:solidFill>
                  <a:schemeClr val="tx1"/>
                </a:solidFill>
                <a:latin typeface="Arial" panose="020B0604020202020204" pitchFamily="34" charset="0"/>
                <a:cs typeface="Arial" panose="020B0604020202020204" pitchFamily="34" charset="0"/>
              </a:rPr>
              <a:t>Объекты транспортной инфраструктуры</a:t>
            </a:r>
          </a:p>
          <a:p>
            <a:pPr algn="ctr"/>
            <a:r>
              <a:rPr lang="ru-RU" sz="1050" dirty="0">
                <a:solidFill>
                  <a:schemeClr val="tx1"/>
                </a:solidFill>
                <a:latin typeface="Arial" panose="020B0604020202020204" pitchFamily="34" charset="0"/>
                <a:cs typeface="Arial" panose="020B0604020202020204" pitchFamily="34" charset="0"/>
              </a:rPr>
              <a:t>(необходимые для ввоза сырья и вывоза готовой продукции)</a:t>
            </a:r>
          </a:p>
        </p:txBody>
      </p:sp>
      <p:sp>
        <p:nvSpPr>
          <p:cNvPr id="28" name="Прямоугольник 27"/>
          <p:cNvSpPr/>
          <p:nvPr/>
        </p:nvSpPr>
        <p:spPr>
          <a:xfrm>
            <a:off x="6033120" y="3997350"/>
            <a:ext cx="1528432" cy="523220"/>
          </a:xfrm>
          <a:prstGeom prst="rect">
            <a:avLst/>
          </a:prstGeom>
        </p:spPr>
        <p:txBody>
          <a:bodyPr wrap="none">
            <a:spAutoFit/>
          </a:bodyPr>
          <a:lstStyle/>
          <a:p>
            <a:pPr algn="ctr"/>
            <a:r>
              <a:rPr lang="ru-RU" sz="1400" dirty="0">
                <a:solidFill>
                  <a:srgbClr val="002060"/>
                </a:solidFill>
                <a:latin typeface="Arial" panose="020B0604020202020204" pitchFamily="34" charset="0"/>
                <a:cs typeface="Arial" panose="020B0604020202020204" pitchFamily="34" charset="0"/>
              </a:rPr>
              <a:t>Автомобильные</a:t>
            </a:r>
          </a:p>
          <a:p>
            <a:pPr algn="ctr"/>
            <a:r>
              <a:rPr lang="ru-RU" sz="1400" dirty="0">
                <a:solidFill>
                  <a:srgbClr val="002060"/>
                </a:solidFill>
                <a:latin typeface="Arial" panose="020B0604020202020204" pitchFamily="34" charset="0"/>
                <a:cs typeface="Arial" panose="020B0604020202020204" pitchFamily="34" charset="0"/>
              </a:rPr>
              <a:t> дороги</a:t>
            </a:r>
          </a:p>
        </p:txBody>
      </p:sp>
      <p:sp>
        <p:nvSpPr>
          <p:cNvPr id="29" name="Прямоугольник 28"/>
          <p:cNvSpPr/>
          <p:nvPr/>
        </p:nvSpPr>
        <p:spPr>
          <a:xfrm>
            <a:off x="5962460" y="5244379"/>
            <a:ext cx="1669752" cy="307777"/>
          </a:xfrm>
          <a:prstGeom prst="rect">
            <a:avLst/>
          </a:prstGeom>
        </p:spPr>
        <p:txBody>
          <a:bodyPr wrap="none">
            <a:spAutoFit/>
          </a:bodyPr>
          <a:lstStyle/>
          <a:p>
            <a:pPr algn="just"/>
            <a:r>
              <a:rPr lang="ru-RU" sz="1400" dirty="0">
                <a:solidFill>
                  <a:srgbClr val="002060"/>
                </a:solidFill>
                <a:latin typeface="Arial" panose="020B0604020202020204" pitchFamily="34" charset="0"/>
                <a:cs typeface="Arial" panose="020B0604020202020204" pitchFamily="34" charset="0"/>
              </a:rPr>
              <a:t>Железные дороги</a:t>
            </a:r>
          </a:p>
        </p:txBody>
      </p:sp>
      <p:sp>
        <p:nvSpPr>
          <p:cNvPr id="30" name="Прямоугольник 29"/>
          <p:cNvSpPr/>
          <p:nvPr/>
        </p:nvSpPr>
        <p:spPr>
          <a:xfrm>
            <a:off x="2425201" y="3871288"/>
            <a:ext cx="1512402" cy="307777"/>
          </a:xfrm>
          <a:prstGeom prst="rect">
            <a:avLst/>
          </a:prstGeom>
        </p:spPr>
        <p:txBody>
          <a:bodyPr wrap="none">
            <a:spAutoFit/>
          </a:bodyPr>
          <a:lstStyle/>
          <a:p>
            <a:pPr algn="ctr"/>
            <a:r>
              <a:rPr lang="ru-RU" sz="1400" dirty="0">
                <a:solidFill>
                  <a:srgbClr val="002060"/>
                </a:solidFill>
                <a:latin typeface="Arial" panose="020B0604020202020204" pitchFamily="34" charset="0"/>
                <a:cs typeface="Arial" panose="020B0604020202020204" pitchFamily="34" charset="0"/>
              </a:rPr>
              <a:t>Водоснабжение</a:t>
            </a:r>
          </a:p>
        </p:txBody>
      </p:sp>
      <p:sp>
        <p:nvSpPr>
          <p:cNvPr id="31" name="Прямоугольник 30"/>
          <p:cNvSpPr/>
          <p:nvPr/>
        </p:nvSpPr>
        <p:spPr>
          <a:xfrm>
            <a:off x="2417029" y="4271766"/>
            <a:ext cx="1473994" cy="307777"/>
          </a:xfrm>
          <a:prstGeom prst="rect">
            <a:avLst/>
          </a:prstGeom>
        </p:spPr>
        <p:txBody>
          <a:bodyPr wrap="none">
            <a:spAutoFit/>
          </a:bodyPr>
          <a:lstStyle/>
          <a:p>
            <a:pPr algn="ctr"/>
            <a:r>
              <a:rPr lang="ru-RU" sz="1400" dirty="0">
                <a:solidFill>
                  <a:srgbClr val="002060"/>
                </a:solidFill>
                <a:latin typeface="Arial" panose="020B0604020202020204" pitchFamily="34" charset="0"/>
                <a:cs typeface="Arial" panose="020B0604020202020204" pitchFamily="34" charset="0"/>
              </a:rPr>
              <a:t>Водоотведение</a:t>
            </a:r>
          </a:p>
        </p:txBody>
      </p:sp>
      <p:sp>
        <p:nvSpPr>
          <p:cNvPr id="32" name="Прямоугольник 31"/>
          <p:cNvSpPr/>
          <p:nvPr/>
        </p:nvSpPr>
        <p:spPr>
          <a:xfrm>
            <a:off x="2421589" y="4843934"/>
            <a:ext cx="1594860" cy="307777"/>
          </a:xfrm>
          <a:prstGeom prst="rect">
            <a:avLst/>
          </a:prstGeom>
        </p:spPr>
        <p:txBody>
          <a:bodyPr wrap="none">
            <a:spAutoFit/>
          </a:bodyPr>
          <a:lstStyle/>
          <a:p>
            <a:pPr algn="ctr"/>
            <a:r>
              <a:rPr lang="ru-RU" sz="1400" dirty="0">
                <a:solidFill>
                  <a:srgbClr val="002060"/>
                </a:solidFill>
                <a:latin typeface="Arial" panose="020B0604020202020204" pitchFamily="34" charset="0"/>
                <a:cs typeface="Arial" panose="020B0604020202020204" pitchFamily="34" charset="0"/>
              </a:rPr>
              <a:t>Теплоснабжение</a:t>
            </a:r>
          </a:p>
        </p:txBody>
      </p:sp>
      <p:sp>
        <p:nvSpPr>
          <p:cNvPr id="33" name="Прямоугольник 32"/>
          <p:cNvSpPr/>
          <p:nvPr/>
        </p:nvSpPr>
        <p:spPr>
          <a:xfrm>
            <a:off x="2432720" y="5262555"/>
            <a:ext cx="1781706" cy="307777"/>
          </a:xfrm>
          <a:prstGeom prst="rect">
            <a:avLst/>
          </a:prstGeom>
        </p:spPr>
        <p:txBody>
          <a:bodyPr wrap="none">
            <a:spAutoFit/>
          </a:bodyPr>
          <a:lstStyle/>
          <a:p>
            <a:pPr algn="ctr"/>
            <a:r>
              <a:rPr lang="ru-RU" sz="1400" dirty="0">
                <a:solidFill>
                  <a:srgbClr val="002060"/>
                </a:solidFill>
                <a:latin typeface="Arial" panose="020B0604020202020204" pitchFamily="34" charset="0"/>
                <a:cs typeface="Arial" panose="020B0604020202020204" pitchFamily="34" charset="0"/>
              </a:rPr>
              <a:t>Электроснабжение</a:t>
            </a:r>
          </a:p>
        </p:txBody>
      </p:sp>
      <p:sp>
        <p:nvSpPr>
          <p:cNvPr id="34" name="Прямоугольник 33"/>
          <p:cNvSpPr/>
          <p:nvPr/>
        </p:nvSpPr>
        <p:spPr>
          <a:xfrm>
            <a:off x="2417029" y="5700801"/>
            <a:ext cx="1457451" cy="307777"/>
          </a:xfrm>
          <a:prstGeom prst="rect">
            <a:avLst/>
          </a:prstGeom>
        </p:spPr>
        <p:txBody>
          <a:bodyPr wrap="none">
            <a:spAutoFit/>
          </a:bodyPr>
          <a:lstStyle/>
          <a:p>
            <a:pPr algn="ctr"/>
            <a:r>
              <a:rPr lang="ru-RU" sz="1400" dirty="0">
                <a:solidFill>
                  <a:srgbClr val="002060"/>
                </a:solidFill>
                <a:latin typeface="Arial" panose="020B0604020202020204" pitchFamily="34" charset="0"/>
                <a:cs typeface="Arial" panose="020B0604020202020204" pitchFamily="34" charset="0"/>
              </a:rPr>
              <a:t>Газоснабжение</a:t>
            </a:r>
          </a:p>
        </p:txBody>
      </p:sp>
      <p:sp>
        <p:nvSpPr>
          <p:cNvPr id="35" name="Скругленный прямоугольник 34"/>
          <p:cNvSpPr/>
          <p:nvPr/>
        </p:nvSpPr>
        <p:spPr>
          <a:xfrm>
            <a:off x="276631" y="1340767"/>
            <a:ext cx="1485109" cy="1440161"/>
          </a:xfrm>
          <a:prstGeom prst="roundRect">
            <a:avLst/>
          </a:prstGeom>
          <a:solidFill>
            <a:srgbClr val="2E83C3"/>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b="1" dirty="0">
                <a:solidFill>
                  <a:schemeClr val="bg1"/>
                </a:solidFill>
                <a:latin typeface="Arial" panose="020B0604020202020204" pitchFamily="34" charset="0"/>
                <a:cs typeface="Arial" panose="020B0604020202020204" pitchFamily="34" charset="0"/>
              </a:rPr>
              <a:t>Условия предоставления поддержки Фондом</a:t>
            </a:r>
            <a:endParaRPr lang="ru-RU" sz="1200" b="1" dirty="0">
              <a:solidFill>
                <a:schemeClr val="bg1"/>
              </a:solidFill>
              <a:latin typeface="Arial" panose="020B0604020202020204" pitchFamily="34" charset="0"/>
              <a:cs typeface="Arial" panose="020B0604020202020204" pitchFamily="34" charset="0"/>
            </a:endParaRPr>
          </a:p>
        </p:txBody>
      </p:sp>
      <p:sp>
        <p:nvSpPr>
          <p:cNvPr id="36" name="Скругленный прямоугольник 35"/>
          <p:cNvSpPr/>
          <p:nvPr/>
        </p:nvSpPr>
        <p:spPr>
          <a:xfrm>
            <a:off x="1676143" y="1276646"/>
            <a:ext cx="8349536" cy="1504282"/>
          </a:xfrm>
          <a:prstGeom prst="round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ü"/>
            </a:pPr>
            <a:r>
              <a:rPr lang="ru-RU" sz="1200" dirty="0">
                <a:solidFill>
                  <a:srgbClr val="002060"/>
                </a:solidFill>
                <a:latin typeface="Arial" panose="020B0604020202020204" pitchFamily="34" charset="0"/>
                <a:cs typeface="Arial" panose="020B0604020202020204" pitchFamily="34" charset="0"/>
              </a:rPr>
              <a:t>Инфраструктура должна предназначаться исключительно для новых инвестиционных проектов</a:t>
            </a:r>
          </a:p>
          <a:p>
            <a:pPr marL="285750" indent="-285750" algn="just">
              <a:buFont typeface="Wingdings" panose="05000000000000000000" pitchFamily="2" charset="2"/>
              <a:buChar char="ü"/>
            </a:pPr>
            <a:endParaRPr lang="ru-RU" sz="1200" dirty="0">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ru-RU" sz="1200" b="1" dirty="0">
                <a:solidFill>
                  <a:srgbClr val="002060"/>
                </a:solidFill>
                <a:latin typeface="Arial" panose="020B0604020202020204" pitchFamily="34" charset="0"/>
                <a:cs typeface="Arial" panose="020B0604020202020204" pitchFamily="34" charset="0"/>
              </a:rPr>
              <a:t>Фонд безвозмездно предоставляет средства бюджету субъекта Российской Федерации в размере</a:t>
            </a:r>
          </a:p>
          <a:p>
            <a:pPr algn="just"/>
            <a:r>
              <a:rPr lang="ru-RU" sz="1200" b="1" dirty="0">
                <a:solidFill>
                  <a:srgbClr val="002060"/>
                </a:solidFill>
                <a:latin typeface="Arial" panose="020B0604020202020204" pitchFamily="34" charset="0"/>
                <a:cs typeface="Arial" panose="020B0604020202020204" pitchFamily="34" charset="0"/>
              </a:rPr>
              <a:t>       до 95 % от стоимости объектов инфраструктуры </a:t>
            </a:r>
            <a:r>
              <a:rPr lang="ru-RU" sz="1200" dirty="0">
                <a:solidFill>
                  <a:srgbClr val="002060"/>
                </a:solidFill>
                <a:latin typeface="Arial" panose="020B0604020202020204" pitchFamily="34" charset="0"/>
                <a:cs typeface="Arial" panose="020B0604020202020204" pitchFamily="34" charset="0"/>
              </a:rPr>
              <a:t>с утверждением КПЭ (рабочие места и инвестиции)</a:t>
            </a:r>
          </a:p>
          <a:p>
            <a:pPr marL="285750" indent="-285750" algn="just">
              <a:buFont typeface="Wingdings" panose="05000000000000000000" pitchFamily="2" charset="2"/>
              <a:buChar char="ü"/>
            </a:pPr>
            <a:endParaRPr lang="ru-RU" sz="1200" dirty="0">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ru-RU" sz="1200" dirty="0">
                <a:solidFill>
                  <a:srgbClr val="002060"/>
                </a:solidFill>
                <a:latin typeface="Arial" panose="020B0604020202020204" pitchFamily="34" charset="0"/>
                <a:cs typeface="Arial" panose="020B0604020202020204" pitchFamily="34" charset="0"/>
              </a:rPr>
              <a:t>Новый инвестиционный проект не должен быть связан с деятельностью градообразующего предприятия</a:t>
            </a:r>
          </a:p>
        </p:txBody>
      </p:sp>
      <p:sp>
        <p:nvSpPr>
          <p:cNvPr id="37" name="Заголовок 1"/>
          <p:cNvSpPr txBox="1">
            <a:spLocks/>
          </p:cNvSpPr>
          <p:nvPr/>
        </p:nvSpPr>
        <p:spPr bwMode="auto">
          <a:xfrm>
            <a:off x="308484" y="776166"/>
            <a:ext cx="9574080" cy="2769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000" b="1" kern="1200">
                <a:solidFill>
                  <a:schemeClr val="tx1"/>
                </a:solidFill>
                <a:latin typeface="Segoe UI" panose="020B0502040204020203" pitchFamily="34" charset="0"/>
                <a:ea typeface="+mj-ea"/>
                <a:cs typeface="Segoe UI" panose="020B0502040204020203" pitchFamily="34" charset="0"/>
              </a:defRPr>
            </a:lvl1pPr>
            <a:lvl2pPr algn="l" rtl="0" eaLnBrk="1" fontAlgn="base" hangingPunct="1">
              <a:spcBef>
                <a:spcPct val="0"/>
              </a:spcBef>
              <a:spcAft>
                <a:spcPct val="0"/>
              </a:spcAft>
              <a:defRPr sz="2000" b="1">
                <a:solidFill>
                  <a:schemeClr val="tx1"/>
                </a:solidFill>
                <a:latin typeface="Arial" charset="0"/>
                <a:cs typeface="Arial" charset="0"/>
              </a:defRPr>
            </a:lvl2pPr>
            <a:lvl3pPr algn="l" rtl="0" eaLnBrk="1" fontAlgn="base" hangingPunct="1">
              <a:spcBef>
                <a:spcPct val="0"/>
              </a:spcBef>
              <a:spcAft>
                <a:spcPct val="0"/>
              </a:spcAft>
              <a:defRPr sz="2000" b="1">
                <a:solidFill>
                  <a:schemeClr val="tx1"/>
                </a:solidFill>
                <a:latin typeface="Arial" charset="0"/>
                <a:cs typeface="Arial" charset="0"/>
              </a:defRPr>
            </a:lvl3pPr>
            <a:lvl4pPr algn="l" rtl="0" eaLnBrk="1" fontAlgn="base" hangingPunct="1">
              <a:spcBef>
                <a:spcPct val="0"/>
              </a:spcBef>
              <a:spcAft>
                <a:spcPct val="0"/>
              </a:spcAft>
              <a:defRPr sz="2000" b="1">
                <a:solidFill>
                  <a:schemeClr val="tx1"/>
                </a:solidFill>
                <a:latin typeface="Arial" charset="0"/>
                <a:cs typeface="Arial" charset="0"/>
              </a:defRPr>
            </a:lvl4pPr>
            <a:lvl5pPr algn="l" rtl="0" eaLnBrk="1" fontAlgn="base" hangingPunct="1">
              <a:spcBef>
                <a:spcPct val="0"/>
              </a:spcBef>
              <a:spcAft>
                <a:spcPct val="0"/>
              </a:spcAft>
              <a:defRPr sz="2000" b="1">
                <a:solidFill>
                  <a:schemeClr val="tx1"/>
                </a:solidFill>
                <a:latin typeface="Arial" charset="0"/>
                <a:cs typeface="Arial" charset="0"/>
              </a:defRPr>
            </a:lvl5pPr>
            <a:lvl6pPr marL="457200" algn="l" rtl="0" eaLnBrk="1" fontAlgn="base" hangingPunct="1">
              <a:spcBef>
                <a:spcPct val="0"/>
              </a:spcBef>
              <a:spcAft>
                <a:spcPct val="0"/>
              </a:spcAft>
              <a:defRPr sz="2000" b="1">
                <a:solidFill>
                  <a:schemeClr val="tx1"/>
                </a:solidFill>
                <a:latin typeface="Arial" charset="0"/>
                <a:cs typeface="Arial" charset="0"/>
              </a:defRPr>
            </a:lvl6pPr>
            <a:lvl7pPr marL="914400" algn="l" rtl="0" eaLnBrk="1" fontAlgn="base" hangingPunct="1">
              <a:spcBef>
                <a:spcPct val="0"/>
              </a:spcBef>
              <a:spcAft>
                <a:spcPct val="0"/>
              </a:spcAft>
              <a:defRPr sz="2000" b="1">
                <a:solidFill>
                  <a:schemeClr val="tx1"/>
                </a:solidFill>
                <a:latin typeface="Arial" charset="0"/>
                <a:cs typeface="Arial" charset="0"/>
              </a:defRPr>
            </a:lvl7pPr>
            <a:lvl8pPr marL="1371600" algn="l" rtl="0" eaLnBrk="1" fontAlgn="base" hangingPunct="1">
              <a:spcBef>
                <a:spcPct val="0"/>
              </a:spcBef>
              <a:spcAft>
                <a:spcPct val="0"/>
              </a:spcAft>
              <a:defRPr sz="2000" b="1">
                <a:solidFill>
                  <a:schemeClr val="tx1"/>
                </a:solidFill>
                <a:latin typeface="Arial" charset="0"/>
                <a:cs typeface="Arial" charset="0"/>
              </a:defRPr>
            </a:lvl8pPr>
            <a:lvl9pPr marL="1828800" algn="l" rtl="0" eaLnBrk="1" fontAlgn="base" hangingPunct="1">
              <a:spcBef>
                <a:spcPct val="0"/>
              </a:spcBef>
              <a:spcAft>
                <a:spcPct val="0"/>
              </a:spcAft>
              <a:defRPr sz="2000" b="1">
                <a:solidFill>
                  <a:schemeClr val="tx1"/>
                </a:solidFill>
                <a:latin typeface="Arial" charset="0"/>
                <a:cs typeface="Arial" charset="0"/>
              </a:defRPr>
            </a:lvl9pPr>
          </a:lstStyle>
          <a:p>
            <a:pPr defTabSz="914400" fontAlgn="ctr"/>
            <a:r>
              <a:rPr lang="ru-RU" sz="1600" dirty="0">
                <a:solidFill>
                  <a:srgbClr val="0070C0"/>
                </a:solidFill>
                <a:latin typeface="Arial" panose="020B0604020202020204" pitchFamily="34" charset="0"/>
                <a:cs typeface="Arial" panose="020B0604020202020204" pitchFamily="34" charset="0"/>
              </a:rPr>
              <a:t>Мандат Фонда</a:t>
            </a:r>
          </a:p>
        </p:txBody>
      </p:sp>
      <p:sp>
        <p:nvSpPr>
          <p:cNvPr id="38" name="Скругленный прямоугольник 37"/>
          <p:cNvSpPr/>
          <p:nvPr/>
        </p:nvSpPr>
        <p:spPr>
          <a:xfrm>
            <a:off x="1785098" y="6067155"/>
            <a:ext cx="7865591" cy="311270"/>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ru-RU" sz="1050" i="1" dirty="0">
                <a:solidFill>
                  <a:schemeClr val="tx1"/>
                </a:solidFill>
                <a:latin typeface="Arial" panose="020B0604020202020204" pitchFamily="34" charset="0"/>
                <a:cs typeface="Arial" panose="020B0604020202020204" pitchFamily="34" charset="0"/>
              </a:rPr>
              <a:t>Созданные объекты инфраструктуры учитываются на балансе Субъекта РФ или муниципалитета моногорода</a:t>
            </a:r>
          </a:p>
        </p:txBody>
      </p:sp>
    </p:spTree>
    <p:extLst>
      <p:ext uri="{BB962C8B-B14F-4D97-AF65-F5344CB8AC3E}">
        <p14:creationId xmlns:p14="http://schemas.microsoft.com/office/powerpoint/2010/main" val="869031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0492" y="404664"/>
            <a:ext cx="7513103" cy="792163"/>
          </a:xfrm>
        </p:spPr>
        <p:txBody>
          <a:bodyPr anchor="ctr"/>
          <a:lstStyle/>
          <a:p>
            <a:pPr fontAlgn="ctr"/>
            <a:r>
              <a:rPr lang="ru-RU" dirty="0">
                <a:solidFill>
                  <a:srgbClr val="2E83C3"/>
                </a:solidFill>
                <a:latin typeface="+mj-lt"/>
              </a:rPr>
              <a:t>Как Субъекту РФ заявиться на получение поддержки Фонда для строительства инфраструктуры?</a:t>
            </a:r>
            <a:br>
              <a:rPr lang="ru-RU" dirty="0">
                <a:solidFill>
                  <a:srgbClr val="2E83C3"/>
                </a:solidFill>
                <a:latin typeface="+mj-lt"/>
              </a:rPr>
            </a:br>
            <a:endParaRPr lang="ru-RU" dirty="0">
              <a:solidFill>
                <a:srgbClr val="2E83C3"/>
              </a:solidFill>
              <a:latin typeface="+mj-lt"/>
            </a:endParaRPr>
          </a:p>
        </p:txBody>
      </p:sp>
      <p:sp>
        <p:nvSpPr>
          <p:cNvPr id="5" name="Номер слайда 4"/>
          <p:cNvSpPr>
            <a:spLocks noGrp="1"/>
          </p:cNvSpPr>
          <p:nvPr>
            <p:ph type="sldNum" sz="quarter" idx="17"/>
          </p:nvPr>
        </p:nvSpPr>
        <p:spPr/>
        <p:txBody>
          <a:bodyPr/>
          <a:lstStyle/>
          <a:p>
            <a:pPr>
              <a:defRPr/>
            </a:pPr>
            <a:fld id="{5D2C6CC6-553B-482B-AB5F-650586990D44}" type="slidenum">
              <a:rPr lang="ru-RU" smtClean="0"/>
              <a:pPr>
                <a:defRPr/>
              </a:pPr>
              <a:t>5</a:t>
            </a:fld>
            <a:endParaRPr lang="ru-RU" dirty="0"/>
          </a:p>
        </p:txBody>
      </p:sp>
      <p:sp>
        <p:nvSpPr>
          <p:cNvPr id="10" name="Скругленный прямоугольник 9"/>
          <p:cNvSpPr/>
          <p:nvPr/>
        </p:nvSpPr>
        <p:spPr>
          <a:xfrm>
            <a:off x="496670" y="1530414"/>
            <a:ext cx="8349536" cy="4202842"/>
          </a:xfrm>
          <a:prstGeom prst="round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spcAft>
                <a:spcPts val="600"/>
              </a:spcAft>
              <a:buFont typeface="+mj-lt"/>
              <a:buAutoNum type="arabicParenR"/>
            </a:pPr>
            <a:r>
              <a:rPr lang="ru-RU" sz="1400" dirty="0">
                <a:solidFill>
                  <a:srgbClr val="002060"/>
                </a:solidFill>
                <a:cs typeface="Segoe UI" panose="020B0502040204020203" pitchFamily="34" charset="0"/>
              </a:rPr>
              <a:t>Подготовить информацию о готовности новых инвестиционных проектов и объектов инфраструктуры, необходимых для их реализации. Субъект РФ направляет обращение и указанную информацию в Рабочую группу по модернизации моногородов при Правительственной комиссии по экономическому развитию и интеграции (далее – РГ).</a:t>
            </a:r>
          </a:p>
          <a:p>
            <a:pPr marL="342900" indent="-342900" algn="just">
              <a:spcAft>
                <a:spcPts val="600"/>
              </a:spcAft>
              <a:buFont typeface="+mj-lt"/>
              <a:buAutoNum type="arabicParenR"/>
            </a:pPr>
            <a:r>
              <a:rPr lang="ru-RU" sz="1400" dirty="0">
                <a:solidFill>
                  <a:srgbClr val="002060"/>
                </a:solidFill>
                <a:cs typeface="Segoe UI" panose="020B0502040204020203" pitchFamily="34" charset="0"/>
              </a:rPr>
              <a:t>При положительном решении РГ – моногород передается для работы в Фонд.</a:t>
            </a:r>
          </a:p>
          <a:p>
            <a:pPr marL="342900" indent="-342900" algn="just">
              <a:spcAft>
                <a:spcPts val="600"/>
              </a:spcAft>
              <a:buFont typeface="+mj-lt"/>
              <a:buAutoNum type="arabicParenR"/>
            </a:pPr>
            <a:r>
              <a:rPr lang="ru-RU" sz="1400" dirty="0">
                <a:solidFill>
                  <a:srgbClr val="002060"/>
                </a:solidFill>
                <a:cs typeface="Segoe UI" panose="020B0502040204020203" pitchFamily="34" charset="0"/>
              </a:rPr>
              <a:t>Фонд и субъект РФ заключают генеральное соглашение о сотрудничестве*.</a:t>
            </a:r>
          </a:p>
          <a:p>
            <a:pPr marL="342900" indent="-342900" algn="just">
              <a:spcAft>
                <a:spcPts val="600"/>
              </a:spcAft>
              <a:buFont typeface="+mj-lt"/>
              <a:buAutoNum type="arabicParenR"/>
            </a:pPr>
            <a:r>
              <a:rPr lang="ru-RU" sz="1400" dirty="0">
                <a:solidFill>
                  <a:srgbClr val="002060"/>
                </a:solidFill>
                <a:cs typeface="Segoe UI" panose="020B0502040204020203" pitchFamily="34" charset="0"/>
              </a:rPr>
              <a:t>Субъект РФ при консультационной поддержке Фонда готовит Заявку на </a:t>
            </a:r>
            <a:r>
              <a:rPr lang="ru-RU" sz="1400" dirty="0" err="1">
                <a:solidFill>
                  <a:srgbClr val="002060"/>
                </a:solidFill>
                <a:cs typeface="Segoe UI" panose="020B0502040204020203" pitchFamily="34" charset="0"/>
              </a:rPr>
              <a:t>софинансирование</a:t>
            </a:r>
            <a:r>
              <a:rPr lang="ru-RU" sz="1400" dirty="0">
                <a:solidFill>
                  <a:srgbClr val="002060"/>
                </a:solidFill>
                <a:cs typeface="Segoe UI" panose="020B0502040204020203" pitchFamily="34" charset="0"/>
              </a:rPr>
              <a:t> расходов мероприятий по созданию объектов инфраструктуры.</a:t>
            </a:r>
          </a:p>
          <a:p>
            <a:pPr marL="342900" indent="-342900" algn="just">
              <a:spcAft>
                <a:spcPts val="600"/>
              </a:spcAft>
              <a:buFont typeface="+mj-lt"/>
              <a:buAutoNum type="arabicParenR"/>
            </a:pPr>
            <a:r>
              <a:rPr lang="ru-RU" sz="1400" dirty="0">
                <a:solidFill>
                  <a:srgbClr val="002060"/>
                </a:solidFill>
                <a:cs typeface="Segoe UI" panose="020B0502040204020203" pitchFamily="34" charset="0"/>
              </a:rPr>
              <a:t>Фонд в течение 25 рабочих дней проводит комплексную оценку Заявки и принимает решение о </a:t>
            </a:r>
            <a:r>
              <a:rPr lang="ru-RU" sz="1400" dirty="0" err="1">
                <a:solidFill>
                  <a:srgbClr val="002060"/>
                </a:solidFill>
                <a:cs typeface="Segoe UI" panose="020B0502040204020203" pitchFamily="34" charset="0"/>
              </a:rPr>
              <a:t>софинансировании</a:t>
            </a:r>
            <a:r>
              <a:rPr lang="ru-RU" sz="1400" dirty="0">
                <a:solidFill>
                  <a:srgbClr val="002060"/>
                </a:solidFill>
                <a:cs typeface="Segoe UI" panose="020B0502040204020203" pitchFamily="34" charset="0"/>
              </a:rPr>
              <a:t> расходов субъекта РФ.</a:t>
            </a:r>
          </a:p>
          <a:p>
            <a:pPr marL="342900" indent="-342900" algn="just">
              <a:spcAft>
                <a:spcPts val="600"/>
              </a:spcAft>
              <a:buFont typeface="+mj-lt"/>
              <a:buAutoNum type="arabicParenR"/>
            </a:pPr>
            <a:r>
              <a:rPr lang="ru-RU" sz="1400" dirty="0">
                <a:solidFill>
                  <a:srgbClr val="002060"/>
                </a:solidFill>
                <a:cs typeface="Segoe UI" panose="020B0502040204020203" pitchFamily="34" charset="0"/>
              </a:rPr>
              <a:t>Фонд и субъект РФ заключают соглашение о </a:t>
            </a:r>
            <a:r>
              <a:rPr lang="ru-RU" sz="1400" dirty="0" err="1">
                <a:solidFill>
                  <a:srgbClr val="002060"/>
                </a:solidFill>
                <a:cs typeface="Segoe UI" panose="020B0502040204020203" pitchFamily="34" charset="0"/>
              </a:rPr>
              <a:t>софинансировании</a:t>
            </a:r>
            <a:r>
              <a:rPr lang="ru-RU" sz="1400" dirty="0">
                <a:solidFill>
                  <a:srgbClr val="002060"/>
                </a:solidFill>
                <a:cs typeface="Segoe UI" panose="020B0502040204020203" pitchFamily="34" charset="0"/>
              </a:rPr>
              <a:t>**.</a:t>
            </a:r>
          </a:p>
          <a:p>
            <a:pPr marL="342900" indent="-342900" algn="just">
              <a:buFont typeface="+mj-lt"/>
              <a:buAutoNum type="arabicParenR"/>
            </a:pPr>
            <a:endParaRPr lang="ru-RU" sz="1600" dirty="0">
              <a:solidFill>
                <a:srgbClr val="002060"/>
              </a:solidFill>
              <a:latin typeface="Segoe UI" panose="020B0502040204020203" pitchFamily="34" charset="0"/>
              <a:cs typeface="Segoe UI" panose="020B0502040204020203" pitchFamily="34" charset="0"/>
            </a:endParaRPr>
          </a:p>
        </p:txBody>
      </p:sp>
      <p:sp>
        <p:nvSpPr>
          <p:cNvPr id="11" name="Скругленный прямоугольник 10"/>
          <p:cNvSpPr/>
          <p:nvPr/>
        </p:nvSpPr>
        <p:spPr>
          <a:xfrm>
            <a:off x="920552" y="5877563"/>
            <a:ext cx="8349536" cy="649775"/>
          </a:xfrm>
          <a:prstGeom prst="round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i="1" dirty="0">
                <a:solidFill>
                  <a:schemeClr val="tx1"/>
                </a:solidFill>
                <a:latin typeface="Segoe UI" panose="020B0502040204020203" pitchFamily="34" charset="0"/>
                <a:cs typeface="Segoe UI" panose="020B0502040204020203" pitchFamily="34" charset="0"/>
              </a:rPr>
              <a:t>*Нефинансовое соглашение</a:t>
            </a:r>
          </a:p>
          <a:p>
            <a:r>
              <a:rPr lang="ru-RU" sz="1200" i="1" dirty="0">
                <a:solidFill>
                  <a:schemeClr val="tx1"/>
                </a:solidFill>
                <a:latin typeface="Segoe UI" panose="020B0502040204020203" pitchFamily="34" charset="0"/>
                <a:cs typeface="Segoe UI" panose="020B0502040204020203" pitchFamily="34" charset="0"/>
              </a:rPr>
              <a:t>** Финансовое соглашение</a:t>
            </a:r>
          </a:p>
        </p:txBody>
      </p:sp>
    </p:spTree>
    <p:extLst>
      <p:ext uri="{BB962C8B-B14F-4D97-AF65-F5344CB8AC3E}">
        <p14:creationId xmlns:p14="http://schemas.microsoft.com/office/powerpoint/2010/main" val="2372200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Заголовок 1"/>
          <p:cNvSpPr>
            <a:spLocks noGrp="1"/>
          </p:cNvSpPr>
          <p:nvPr>
            <p:ph type="title"/>
          </p:nvPr>
        </p:nvSpPr>
        <p:spPr>
          <a:xfrm>
            <a:off x="187932" y="188640"/>
            <a:ext cx="9049544" cy="792163"/>
          </a:xfrm>
          <a:noFill/>
          <a:ln w="9525">
            <a:noFill/>
            <a:miter lim="800000"/>
            <a:headEnd/>
            <a:tailEnd/>
          </a:ln>
        </p:spPr>
        <p:txBody>
          <a:bodyPr vert="horz" wrap="square" lIns="91440" tIns="45720" rIns="91440" bIns="45720" numCol="1" anchor="ctr" anchorCtr="0" compatLnSpc="1">
            <a:prstTxWarp prst="textNoShape">
              <a:avLst/>
            </a:prstTxWarp>
          </a:bodyPr>
          <a:lstStyle/>
          <a:p>
            <a:pPr fontAlgn="ctr"/>
            <a:r>
              <a:rPr lang="ru-RU" dirty="0">
                <a:solidFill>
                  <a:srgbClr val="0070C0"/>
                </a:solidFill>
                <a:latin typeface="Arial" panose="020B0604020202020204" pitchFamily="34" charset="0"/>
                <a:cs typeface="Arial" panose="020B0604020202020204" pitchFamily="34" charset="0"/>
              </a:rPr>
              <a:t>  Участие Фонда в реализации инвестиционных проектов</a:t>
            </a:r>
          </a:p>
        </p:txBody>
      </p:sp>
      <p:sp>
        <p:nvSpPr>
          <p:cNvPr id="6" name="Номер слайда 5"/>
          <p:cNvSpPr>
            <a:spLocks noGrp="1"/>
          </p:cNvSpPr>
          <p:nvPr>
            <p:ph type="sldNum" sz="quarter" idx="17"/>
          </p:nvPr>
        </p:nvSpPr>
        <p:spPr/>
        <p:txBody>
          <a:bodyPr/>
          <a:lstStyle/>
          <a:p>
            <a:pPr>
              <a:defRPr/>
            </a:pPr>
            <a:fld id="{A579CE93-32AB-4912-98B9-47BE1E5E5C16}" type="slidenum">
              <a:rPr lang="ru-RU" smtClean="0">
                <a:solidFill>
                  <a:srgbClr val="0085CD"/>
                </a:solidFill>
              </a:rPr>
              <a:pPr>
                <a:defRPr/>
              </a:pPr>
              <a:t>6</a:t>
            </a:fld>
            <a:endParaRPr lang="ru-RU" dirty="0">
              <a:solidFill>
                <a:srgbClr val="0085CD"/>
              </a:solidFill>
            </a:endParaRPr>
          </a:p>
        </p:txBody>
      </p:sp>
      <p:sp>
        <p:nvSpPr>
          <p:cNvPr id="20" name="Скругленный прямоугольник 19"/>
          <p:cNvSpPr/>
          <p:nvPr/>
        </p:nvSpPr>
        <p:spPr>
          <a:xfrm>
            <a:off x="272480" y="4437112"/>
            <a:ext cx="1489260" cy="1818251"/>
          </a:xfrm>
          <a:prstGeom prst="roundRect">
            <a:avLst/>
          </a:prstGeom>
          <a:solidFill>
            <a:srgbClr val="0085CD"/>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b="1" dirty="0">
                <a:solidFill>
                  <a:schemeClr val="bg1"/>
                </a:solidFill>
                <a:latin typeface="Arial" panose="020B0604020202020204" pitchFamily="34" charset="0"/>
                <a:cs typeface="Arial" panose="020B0604020202020204" pitchFamily="34" charset="0"/>
              </a:rPr>
              <a:t>Требования к проекту и инициатору (заемщику)</a:t>
            </a:r>
            <a:endParaRPr lang="ru-RU" sz="1200" b="1" dirty="0">
              <a:solidFill>
                <a:schemeClr val="bg1"/>
              </a:solidFill>
              <a:latin typeface="Arial" panose="020B0604020202020204" pitchFamily="34" charset="0"/>
              <a:cs typeface="Arial" panose="020B0604020202020204" pitchFamily="34" charset="0"/>
            </a:endParaRPr>
          </a:p>
        </p:txBody>
      </p:sp>
      <p:sp>
        <p:nvSpPr>
          <p:cNvPr id="35" name="Скругленный прямоугольник 34"/>
          <p:cNvSpPr/>
          <p:nvPr/>
        </p:nvSpPr>
        <p:spPr>
          <a:xfrm>
            <a:off x="276631" y="1340768"/>
            <a:ext cx="1485109" cy="612070"/>
          </a:xfrm>
          <a:prstGeom prst="roundRect">
            <a:avLst/>
          </a:prstGeom>
          <a:solidFill>
            <a:srgbClr val="0085CD"/>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b="1" dirty="0">
                <a:solidFill>
                  <a:schemeClr val="bg1"/>
                </a:solidFill>
                <a:latin typeface="Arial" panose="020B0604020202020204" pitchFamily="34" charset="0"/>
                <a:cs typeface="Arial" panose="020B0604020202020204" pitchFamily="34" charset="0"/>
              </a:rPr>
              <a:t>Форма  участия</a:t>
            </a:r>
            <a:endParaRPr lang="ru-RU" sz="1200" b="1" dirty="0">
              <a:solidFill>
                <a:schemeClr val="bg1"/>
              </a:solidFill>
              <a:latin typeface="Arial" panose="020B0604020202020204" pitchFamily="34" charset="0"/>
              <a:cs typeface="Arial" panose="020B0604020202020204" pitchFamily="34" charset="0"/>
            </a:endParaRPr>
          </a:p>
        </p:txBody>
      </p:sp>
      <p:sp>
        <p:nvSpPr>
          <p:cNvPr id="36" name="Скругленный прямоугольник 35"/>
          <p:cNvSpPr/>
          <p:nvPr/>
        </p:nvSpPr>
        <p:spPr>
          <a:xfrm>
            <a:off x="1855774" y="2477632"/>
            <a:ext cx="3680289" cy="1371975"/>
          </a:xfrm>
          <a:prstGeom prst="round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nSpc>
                <a:spcPct val="150000"/>
              </a:lnSpc>
            </a:pPr>
            <a:r>
              <a:rPr lang="ru-RU" sz="1100" b="1" dirty="0">
                <a:latin typeface="+mj-lt"/>
                <a:cs typeface="Arial" panose="020B0604020202020204" pitchFamily="34" charset="0"/>
              </a:rPr>
              <a:t>  </a:t>
            </a:r>
            <a:endParaRPr lang="ru-RU" sz="1100" dirty="0">
              <a:latin typeface="+mj-lt"/>
            </a:endParaRPr>
          </a:p>
          <a:p>
            <a:pPr marL="285750" indent="-285750" algn="just">
              <a:spcAft>
                <a:spcPts val="600"/>
              </a:spcAft>
              <a:buFont typeface="Wingdings" panose="05000000000000000000" pitchFamily="2" charset="2"/>
              <a:buChar char="ü"/>
            </a:pPr>
            <a:r>
              <a:rPr lang="ru-RU" sz="1100" dirty="0">
                <a:solidFill>
                  <a:srgbClr val="002060"/>
                </a:solidFill>
                <a:latin typeface="+mj-lt"/>
                <a:cs typeface="Arial" panose="020B0604020202020204" pitchFamily="34" charset="0"/>
              </a:rPr>
              <a:t>Сумма  - </a:t>
            </a:r>
            <a:r>
              <a:rPr lang="ru-RU" sz="1100" b="1" dirty="0">
                <a:solidFill>
                  <a:schemeClr val="tx1"/>
                </a:solidFill>
                <a:latin typeface="+mj-lt"/>
                <a:cs typeface="Arial" panose="020B0604020202020204" pitchFamily="34" charset="0"/>
              </a:rPr>
              <a:t>от 100 до 1000 млн. руб.  </a:t>
            </a:r>
          </a:p>
          <a:p>
            <a:pPr marL="285750" indent="-285750" algn="just">
              <a:spcAft>
                <a:spcPts val="600"/>
              </a:spcAft>
              <a:buFont typeface="Wingdings" panose="05000000000000000000" pitchFamily="2" charset="2"/>
              <a:buChar char="ü"/>
            </a:pPr>
            <a:r>
              <a:rPr lang="ru-RU" sz="1100" dirty="0">
                <a:solidFill>
                  <a:srgbClr val="002060"/>
                </a:solidFill>
                <a:latin typeface="+mj-lt"/>
                <a:cs typeface="Arial" panose="020B0604020202020204" pitchFamily="34" charset="0"/>
              </a:rPr>
              <a:t>Ставка  - </a:t>
            </a:r>
            <a:r>
              <a:rPr lang="ru-RU" sz="1100" b="1" dirty="0">
                <a:solidFill>
                  <a:schemeClr val="tx1"/>
                </a:solidFill>
                <a:latin typeface="+mj-lt"/>
                <a:cs typeface="Arial" panose="020B0604020202020204" pitchFamily="34" charset="0"/>
              </a:rPr>
              <a:t>5 % годовых</a:t>
            </a:r>
          </a:p>
          <a:p>
            <a:pPr marL="285750" indent="-285750" algn="just">
              <a:spcAft>
                <a:spcPts val="600"/>
              </a:spcAft>
              <a:buFont typeface="Wingdings" panose="05000000000000000000" pitchFamily="2" charset="2"/>
              <a:buChar char="ü"/>
            </a:pPr>
            <a:r>
              <a:rPr lang="ru-RU" sz="1100" dirty="0">
                <a:solidFill>
                  <a:srgbClr val="002060"/>
                </a:solidFill>
                <a:latin typeface="+mj-lt"/>
                <a:cs typeface="Arial" panose="020B0604020202020204" pitchFamily="34" charset="0"/>
              </a:rPr>
              <a:t>Срок – </a:t>
            </a:r>
            <a:r>
              <a:rPr lang="ru-RU" sz="1100" b="1" dirty="0">
                <a:solidFill>
                  <a:schemeClr val="tx1"/>
                </a:solidFill>
                <a:latin typeface="+mj-lt"/>
                <a:cs typeface="Arial" panose="020B0604020202020204" pitchFamily="34" charset="0"/>
              </a:rPr>
              <a:t>до 8 лет</a:t>
            </a:r>
          </a:p>
          <a:p>
            <a:pPr marL="285750" indent="-285750" algn="just">
              <a:spcAft>
                <a:spcPts val="600"/>
              </a:spcAft>
              <a:buFont typeface="Wingdings" panose="05000000000000000000" pitchFamily="2" charset="2"/>
              <a:buChar char="ü"/>
            </a:pPr>
            <a:r>
              <a:rPr lang="ru-RU" sz="1100" dirty="0">
                <a:solidFill>
                  <a:srgbClr val="002060"/>
                </a:solidFill>
                <a:latin typeface="+mj-lt"/>
                <a:cs typeface="Arial" panose="020B0604020202020204" pitchFamily="34" charset="0"/>
              </a:rPr>
              <a:t>Участие </a:t>
            </a:r>
            <a:r>
              <a:rPr lang="ru-RU" sz="1100" b="1" dirty="0">
                <a:solidFill>
                  <a:schemeClr val="tx1"/>
                </a:solidFill>
                <a:latin typeface="+mj-lt"/>
                <a:cs typeface="Arial" panose="020B0604020202020204" pitchFamily="34" charset="0"/>
              </a:rPr>
              <a:t>собственными средствами</a:t>
            </a:r>
            <a:r>
              <a:rPr lang="ru-RU" sz="1100" dirty="0">
                <a:solidFill>
                  <a:schemeClr val="tx1"/>
                </a:solidFill>
                <a:latin typeface="+mj-lt"/>
                <a:cs typeface="Arial" panose="020B0604020202020204" pitchFamily="34" charset="0"/>
              </a:rPr>
              <a:t> </a:t>
            </a:r>
            <a:r>
              <a:rPr lang="ru-RU" sz="1100" dirty="0">
                <a:solidFill>
                  <a:srgbClr val="002060"/>
                </a:solidFill>
                <a:latin typeface="+mj-lt"/>
                <a:cs typeface="Arial" panose="020B0604020202020204" pitchFamily="34" charset="0"/>
              </a:rPr>
              <a:t>инициатора в проекте  - </a:t>
            </a:r>
            <a:r>
              <a:rPr lang="ru-RU" sz="1100" b="1" dirty="0">
                <a:solidFill>
                  <a:schemeClr val="tx1"/>
                </a:solidFill>
                <a:latin typeface="+mj-lt"/>
                <a:cs typeface="Arial" panose="020B0604020202020204" pitchFamily="34" charset="0"/>
              </a:rPr>
              <a:t>не менее 15%</a:t>
            </a:r>
          </a:p>
          <a:p>
            <a:pPr marL="285750" indent="-285750" algn="just">
              <a:spcAft>
                <a:spcPts val="600"/>
              </a:spcAft>
              <a:buFont typeface="Wingdings" panose="05000000000000000000" pitchFamily="2" charset="2"/>
              <a:buChar char="ü"/>
            </a:pPr>
            <a:r>
              <a:rPr lang="ru-RU" sz="1100" b="1" dirty="0">
                <a:solidFill>
                  <a:schemeClr val="tx1"/>
                </a:solidFill>
                <a:latin typeface="+mj-lt"/>
                <a:cs typeface="Arial" panose="020B0604020202020204" pitchFamily="34" charset="0"/>
              </a:rPr>
              <a:t>Отсрочка </a:t>
            </a:r>
            <a:r>
              <a:rPr lang="ru-RU" sz="1100" dirty="0">
                <a:solidFill>
                  <a:srgbClr val="002060"/>
                </a:solidFill>
                <a:latin typeface="+mj-lt"/>
                <a:cs typeface="Arial" panose="020B0604020202020204" pitchFamily="34" charset="0"/>
              </a:rPr>
              <a:t>по выплате займа -  </a:t>
            </a:r>
            <a:r>
              <a:rPr lang="ru-RU" sz="1100" b="1" dirty="0">
                <a:solidFill>
                  <a:schemeClr val="tx1"/>
                </a:solidFill>
                <a:latin typeface="+mj-lt"/>
                <a:cs typeface="Arial" panose="020B0604020202020204" pitchFamily="34" charset="0"/>
              </a:rPr>
              <a:t>не более 3 лет</a:t>
            </a:r>
          </a:p>
          <a:p>
            <a:pPr marL="285750" indent="-285750" algn="just">
              <a:spcAft>
                <a:spcPts val="600"/>
              </a:spcAft>
              <a:buFont typeface="Wingdings" panose="05000000000000000000" pitchFamily="2" charset="2"/>
              <a:buChar char="ü"/>
            </a:pPr>
            <a:r>
              <a:rPr lang="ru-RU" sz="1100" b="1" dirty="0">
                <a:solidFill>
                  <a:schemeClr val="tx1"/>
                </a:solidFill>
                <a:latin typeface="+mj-lt"/>
                <a:cs typeface="Arial" panose="020B0604020202020204" pitchFamily="34" charset="0"/>
              </a:rPr>
              <a:t>Наличие обеспечения</a:t>
            </a:r>
            <a:endParaRPr lang="ru-RU" sz="1100" dirty="0">
              <a:solidFill>
                <a:srgbClr val="002060"/>
              </a:solidFill>
              <a:latin typeface="+mj-lt"/>
              <a:cs typeface="Arial" panose="020B0604020202020204" pitchFamily="34" charset="0"/>
            </a:endParaRPr>
          </a:p>
          <a:p>
            <a:pPr algn="just">
              <a:lnSpc>
                <a:spcPct val="150000"/>
              </a:lnSpc>
            </a:pPr>
            <a:endParaRPr lang="ru-RU" sz="1100" dirty="0">
              <a:solidFill>
                <a:srgbClr val="002060"/>
              </a:solidFill>
              <a:latin typeface="+mj-lt"/>
              <a:cs typeface="Arial" panose="020B0604020202020204" pitchFamily="34" charset="0"/>
            </a:endParaRPr>
          </a:p>
        </p:txBody>
      </p:sp>
      <p:sp>
        <p:nvSpPr>
          <p:cNvPr id="37" name="Заголовок 1"/>
          <p:cNvSpPr txBox="1">
            <a:spLocks/>
          </p:cNvSpPr>
          <p:nvPr/>
        </p:nvSpPr>
        <p:spPr bwMode="auto">
          <a:xfrm>
            <a:off x="330628" y="835251"/>
            <a:ext cx="9574080" cy="2769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000" b="1" kern="1200">
                <a:solidFill>
                  <a:schemeClr val="tx1"/>
                </a:solidFill>
                <a:latin typeface="Segoe UI" panose="020B0502040204020203" pitchFamily="34" charset="0"/>
                <a:ea typeface="+mj-ea"/>
                <a:cs typeface="Segoe UI" panose="020B0502040204020203" pitchFamily="34" charset="0"/>
              </a:defRPr>
            </a:lvl1pPr>
            <a:lvl2pPr algn="l" rtl="0" eaLnBrk="1" fontAlgn="base" hangingPunct="1">
              <a:spcBef>
                <a:spcPct val="0"/>
              </a:spcBef>
              <a:spcAft>
                <a:spcPct val="0"/>
              </a:spcAft>
              <a:defRPr sz="2000" b="1">
                <a:solidFill>
                  <a:schemeClr val="tx1"/>
                </a:solidFill>
                <a:latin typeface="Arial" charset="0"/>
                <a:cs typeface="Arial" charset="0"/>
              </a:defRPr>
            </a:lvl2pPr>
            <a:lvl3pPr algn="l" rtl="0" eaLnBrk="1" fontAlgn="base" hangingPunct="1">
              <a:spcBef>
                <a:spcPct val="0"/>
              </a:spcBef>
              <a:spcAft>
                <a:spcPct val="0"/>
              </a:spcAft>
              <a:defRPr sz="2000" b="1">
                <a:solidFill>
                  <a:schemeClr val="tx1"/>
                </a:solidFill>
                <a:latin typeface="Arial" charset="0"/>
                <a:cs typeface="Arial" charset="0"/>
              </a:defRPr>
            </a:lvl3pPr>
            <a:lvl4pPr algn="l" rtl="0" eaLnBrk="1" fontAlgn="base" hangingPunct="1">
              <a:spcBef>
                <a:spcPct val="0"/>
              </a:spcBef>
              <a:spcAft>
                <a:spcPct val="0"/>
              </a:spcAft>
              <a:defRPr sz="2000" b="1">
                <a:solidFill>
                  <a:schemeClr val="tx1"/>
                </a:solidFill>
                <a:latin typeface="Arial" charset="0"/>
                <a:cs typeface="Arial" charset="0"/>
              </a:defRPr>
            </a:lvl4pPr>
            <a:lvl5pPr algn="l" rtl="0" eaLnBrk="1" fontAlgn="base" hangingPunct="1">
              <a:spcBef>
                <a:spcPct val="0"/>
              </a:spcBef>
              <a:spcAft>
                <a:spcPct val="0"/>
              </a:spcAft>
              <a:defRPr sz="2000" b="1">
                <a:solidFill>
                  <a:schemeClr val="tx1"/>
                </a:solidFill>
                <a:latin typeface="Arial" charset="0"/>
                <a:cs typeface="Arial" charset="0"/>
              </a:defRPr>
            </a:lvl5pPr>
            <a:lvl6pPr marL="457200" algn="l" rtl="0" eaLnBrk="1" fontAlgn="base" hangingPunct="1">
              <a:spcBef>
                <a:spcPct val="0"/>
              </a:spcBef>
              <a:spcAft>
                <a:spcPct val="0"/>
              </a:spcAft>
              <a:defRPr sz="2000" b="1">
                <a:solidFill>
                  <a:schemeClr val="tx1"/>
                </a:solidFill>
                <a:latin typeface="Arial" charset="0"/>
                <a:cs typeface="Arial" charset="0"/>
              </a:defRPr>
            </a:lvl6pPr>
            <a:lvl7pPr marL="914400" algn="l" rtl="0" eaLnBrk="1" fontAlgn="base" hangingPunct="1">
              <a:spcBef>
                <a:spcPct val="0"/>
              </a:spcBef>
              <a:spcAft>
                <a:spcPct val="0"/>
              </a:spcAft>
              <a:defRPr sz="2000" b="1">
                <a:solidFill>
                  <a:schemeClr val="tx1"/>
                </a:solidFill>
                <a:latin typeface="Arial" charset="0"/>
                <a:cs typeface="Arial" charset="0"/>
              </a:defRPr>
            </a:lvl7pPr>
            <a:lvl8pPr marL="1371600" algn="l" rtl="0" eaLnBrk="1" fontAlgn="base" hangingPunct="1">
              <a:spcBef>
                <a:spcPct val="0"/>
              </a:spcBef>
              <a:spcAft>
                <a:spcPct val="0"/>
              </a:spcAft>
              <a:defRPr sz="2000" b="1">
                <a:solidFill>
                  <a:schemeClr val="tx1"/>
                </a:solidFill>
                <a:latin typeface="Arial" charset="0"/>
                <a:cs typeface="Arial" charset="0"/>
              </a:defRPr>
            </a:lvl8pPr>
            <a:lvl9pPr marL="1828800" algn="l" rtl="0" eaLnBrk="1" fontAlgn="base" hangingPunct="1">
              <a:spcBef>
                <a:spcPct val="0"/>
              </a:spcBef>
              <a:spcAft>
                <a:spcPct val="0"/>
              </a:spcAft>
              <a:defRPr sz="2000" b="1">
                <a:solidFill>
                  <a:schemeClr val="tx1"/>
                </a:solidFill>
                <a:latin typeface="Arial" charset="0"/>
                <a:cs typeface="Arial" charset="0"/>
              </a:defRPr>
            </a:lvl9pPr>
          </a:lstStyle>
          <a:p>
            <a:pPr defTabSz="914400" fontAlgn="ctr"/>
            <a:r>
              <a:rPr lang="ru-RU" sz="1600" dirty="0">
                <a:solidFill>
                  <a:srgbClr val="0070C0"/>
                </a:solidFill>
                <a:latin typeface="Arial" panose="020B0604020202020204" pitchFamily="34" charset="0"/>
                <a:cs typeface="Arial" panose="020B0604020202020204" pitchFamily="34" charset="0"/>
              </a:rPr>
              <a:t>Мандат Фонда</a:t>
            </a:r>
          </a:p>
        </p:txBody>
      </p:sp>
      <p:sp>
        <p:nvSpPr>
          <p:cNvPr id="38" name="Скругленный прямоугольник 37"/>
          <p:cNvSpPr/>
          <p:nvPr/>
        </p:nvSpPr>
        <p:spPr>
          <a:xfrm>
            <a:off x="272480" y="2253361"/>
            <a:ext cx="1513591" cy="1823711"/>
          </a:xfrm>
          <a:prstGeom prst="roundRect">
            <a:avLst/>
          </a:prstGeom>
          <a:solidFill>
            <a:srgbClr val="0085CD"/>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b="1" dirty="0">
                <a:solidFill>
                  <a:schemeClr val="bg1"/>
                </a:solidFill>
                <a:latin typeface="Arial" panose="020B0604020202020204" pitchFamily="34" charset="0"/>
                <a:cs typeface="Arial" panose="020B0604020202020204" pitchFamily="34" charset="0"/>
              </a:rPr>
              <a:t>Условия предоставления поддержки Фондом</a:t>
            </a:r>
            <a:endParaRPr lang="ru-RU" sz="1200" b="1" dirty="0">
              <a:solidFill>
                <a:schemeClr val="bg1"/>
              </a:solidFill>
              <a:latin typeface="Arial" panose="020B0604020202020204" pitchFamily="34" charset="0"/>
              <a:cs typeface="Arial" panose="020B0604020202020204" pitchFamily="34" charset="0"/>
            </a:endParaRPr>
          </a:p>
        </p:txBody>
      </p:sp>
      <p:sp>
        <p:nvSpPr>
          <p:cNvPr id="39" name="Скругленный прямоугольник 38"/>
          <p:cNvSpPr/>
          <p:nvPr/>
        </p:nvSpPr>
        <p:spPr>
          <a:xfrm>
            <a:off x="1928664" y="1389621"/>
            <a:ext cx="7549109" cy="563216"/>
          </a:xfrm>
          <a:prstGeom prst="round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spcAft>
                <a:spcPts val="600"/>
              </a:spcAft>
              <a:buFont typeface="Wingdings" panose="05000000000000000000" pitchFamily="2" charset="2"/>
              <a:buChar char="ü"/>
            </a:pPr>
            <a:r>
              <a:rPr lang="ru-RU" sz="1200" dirty="0">
                <a:solidFill>
                  <a:srgbClr val="002060"/>
                </a:solidFill>
                <a:latin typeface="Arial" panose="020B0604020202020204" pitchFamily="34" charset="0"/>
                <a:cs typeface="Arial" panose="020B0604020202020204" pitchFamily="34" charset="0"/>
              </a:rPr>
              <a:t>Предоставление процентного </a:t>
            </a:r>
            <a:r>
              <a:rPr lang="ru-RU" sz="1200" b="1" dirty="0">
                <a:solidFill>
                  <a:schemeClr val="tx1"/>
                </a:solidFill>
                <a:latin typeface="Arial" panose="020B0604020202020204" pitchFamily="34" charset="0"/>
                <a:cs typeface="Arial" panose="020B0604020202020204" pitchFamily="34" charset="0"/>
              </a:rPr>
              <a:t>займа</a:t>
            </a:r>
            <a:r>
              <a:rPr lang="ru-RU" sz="1200" b="1" dirty="0">
                <a:solidFill>
                  <a:srgbClr val="002060"/>
                </a:solidFill>
                <a:latin typeface="Arial" panose="020B0604020202020204" pitchFamily="34" charset="0"/>
                <a:cs typeface="Arial" panose="020B0604020202020204" pitchFamily="34" charset="0"/>
              </a:rPr>
              <a:t> </a:t>
            </a:r>
          </a:p>
          <a:p>
            <a:pPr marL="285750" indent="-285750" algn="just">
              <a:spcAft>
                <a:spcPts val="600"/>
              </a:spcAft>
              <a:buFont typeface="Wingdings" panose="05000000000000000000" pitchFamily="2" charset="2"/>
              <a:buChar char="ü"/>
            </a:pPr>
            <a:r>
              <a:rPr lang="ru-RU" sz="1200" b="1" dirty="0">
                <a:solidFill>
                  <a:schemeClr val="tx1"/>
                </a:solidFill>
                <a:latin typeface="Arial" panose="020B0604020202020204" pitchFamily="34" charset="0"/>
                <a:cs typeface="Arial" panose="020B0604020202020204" pitchFamily="34" charset="0"/>
              </a:rPr>
              <a:t>Вхождение</a:t>
            </a:r>
            <a:r>
              <a:rPr lang="en-US" sz="1200" b="1" dirty="0">
                <a:solidFill>
                  <a:schemeClr val="tx1"/>
                </a:solidFill>
                <a:latin typeface="Arial" panose="020B0604020202020204" pitchFamily="34" charset="0"/>
                <a:cs typeface="Arial" panose="020B0604020202020204" pitchFamily="34" charset="0"/>
              </a:rPr>
              <a:t> </a:t>
            </a:r>
            <a:r>
              <a:rPr lang="ru-RU" sz="1200" b="1" dirty="0">
                <a:solidFill>
                  <a:schemeClr val="tx1"/>
                </a:solidFill>
                <a:latin typeface="Arial" panose="020B0604020202020204" pitchFamily="34" charset="0"/>
                <a:cs typeface="Arial" panose="020B0604020202020204" pitchFamily="34" charset="0"/>
              </a:rPr>
              <a:t> в капитал </a:t>
            </a:r>
            <a:r>
              <a:rPr lang="ru-RU" sz="1200" dirty="0">
                <a:solidFill>
                  <a:srgbClr val="002060"/>
                </a:solidFill>
                <a:latin typeface="Arial" panose="020B0604020202020204" pitchFamily="34" charset="0"/>
                <a:cs typeface="Arial" panose="020B0604020202020204" pitchFamily="34" charset="0"/>
              </a:rPr>
              <a:t>компании-инициатора (не более 49%)</a:t>
            </a:r>
          </a:p>
        </p:txBody>
      </p:sp>
      <p:sp>
        <p:nvSpPr>
          <p:cNvPr id="40" name="Скругленный прямоугольник 39"/>
          <p:cNvSpPr/>
          <p:nvPr/>
        </p:nvSpPr>
        <p:spPr>
          <a:xfrm>
            <a:off x="1902258" y="5121188"/>
            <a:ext cx="4472545" cy="895610"/>
          </a:xfrm>
          <a:prstGeom prst="round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spcAft>
                <a:spcPts val="600"/>
              </a:spcAft>
              <a:buFont typeface="Wingdings" panose="05000000000000000000" pitchFamily="2" charset="2"/>
              <a:buChar char="ü"/>
            </a:pPr>
            <a:r>
              <a:rPr lang="ru-RU" sz="1100" b="1" dirty="0">
                <a:solidFill>
                  <a:schemeClr val="tx1"/>
                </a:solidFill>
                <a:latin typeface="+mj-lt"/>
                <a:cs typeface="Arial" panose="020B0604020202020204" pitchFamily="34" charset="0"/>
              </a:rPr>
              <a:t>Отсутствие  зависимости </a:t>
            </a:r>
            <a:r>
              <a:rPr lang="ru-RU" sz="1100" dirty="0">
                <a:solidFill>
                  <a:srgbClr val="002060"/>
                </a:solidFill>
                <a:latin typeface="Arial" panose="020B0604020202020204" pitchFamily="34" charset="0"/>
                <a:cs typeface="Arial" panose="020B0604020202020204" pitchFamily="34" charset="0"/>
              </a:rPr>
              <a:t>от деятельности градообразующего предприятия</a:t>
            </a:r>
          </a:p>
          <a:p>
            <a:pPr marL="285750" indent="-285750" algn="just">
              <a:spcAft>
                <a:spcPts val="600"/>
              </a:spcAft>
              <a:buFont typeface="Wingdings" panose="05000000000000000000" pitchFamily="2" charset="2"/>
              <a:buChar char="ü"/>
            </a:pPr>
            <a:r>
              <a:rPr lang="ru-RU" sz="1100" dirty="0">
                <a:solidFill>
                  <a:srgbClr val="002060"/>
                </a:solidFill>
                <a:latin typeface="Arial" panose="020B0604020202020204" pitchFamily="34" charset="0"/>
                <a:cs typeface="Arial" panose="020B0604020202020204" pitchFamily="34" charset="0"/>
              </a:rPr>
              <a:t>Инициатор (заемщик) – юридическое лицо, </a:t>
            </a:r>
            <a:r>
              <a:rPr lang="ru-RU" sz="1100" b="1" dirty="0">
                <a:solidFill>
                  <a:schemeClr val="tx1"/>
                </a:solidFill>
                <a:latin typeface="+mj-lt"/>
                <a:cs typeface="Arial" panose="020B0604020202020204" pitchFamily="34" charset="0"/>
              </a:rPr>
              <a:t>резидент РФ</a:t>
            </a:r>
          </a:p>
          <a:p>
            <a:pPr marL="285750" indent="-285750" algn="just">
              <a:spcAft>
                <a:spcPts val="600"/>
              </a:spcAft>
              <a:buFont typeface="Wingdings" panose="05000000000000000000" pitchFamily="2" charset="2"/>
              <a:buChar char="ü"/>
            </a:pPr>
            <a:r>
              <a:rPr lang="ru-RU" sz="1100" b="1" dirty="0">
                <a:solidFill>
                  <a:schemeClr val="tx1"/>
                </a:solidFill>
                <a:latin typeface="+mj-lt"/>
                <a:cs typeface="Arial" panose="020B0604020202020204" pitchFamily="34" charset="0"/>
              </a:rPr>
              <a:t>Отсутствие</a:t>
            </a:r>
            <a:r>
              <a:rPr lang="ru-RU" sz="1100" dirty="0">
                <a:solidFill>
                  <a:srgbClr val="002060"/>
                </a:solidFill>
                <a:latin typeface="Arial" panose="020B0604020202020204" pitchFamily="34" charset="0"/>
                <a:cs typeface="Arial" panose="020B0604020202020204" pitchFamily="34" charset="0"/>
              </a:rPr>
              <a:t> у заемщика </a:t>
            </a:r>
            <a:r>
              <a:rPr lang="ru-RU" sz="1100" b="1" dirty="0">
                <a:solidFill>
                  <a:schemeClr val="tx1"/>
                </a:solidFill>
                <a:latin typeface="+mj-lt"/>
                <a:cs typeface="Arial" panose="020B0604020202020204" pitchFamily="34" charset="0"/>
              </a:rPr>
              <a:t>просроченной задолженности </a:t>
            </a:r>
            <a:r>
              <a:rPr lang="ru-RU" sz="1100" dirty="0">
                <a:solidFill>
                  <a:srgbClr val="002060"/>
                </a:solidFill>
                <a:latin typeface="Arial" panose="020B0604020202020204" pitchFamily="34" charset="0"/>
                <a:cs typeface="Arial" panose="020B0604020202020204" pitchFamily="34" charset="0"/>
              </a:rPr>
              <a:t>перед бюджетом и фондами</a:t>
            </a:r>
            <a:endParaRPr lang="ru-RU" sz="1100" dirty="0">
              <a:solidFill>
                <a:schemeClr val="tx1"/>
              </a:solidFill>
              <a:latin typeface="Arial" panose="020B0604020202020204" pitchFamily="34" charset="0"/>
              <a:cs typeface="Arial" panose="020B0604020202020204" pitchFamily="34" charset="0"/>
            </a:endParaRPr>
          </a:p>
          <a:p>
            <a:pPr marL="285750" indent="-285750" algn="just">
              <a:spcAft>
                <a:spcPts val="600"/>
              </a:spcAft>
              <a:buFont typeface="Wingdings" panose="05000000000000000000" pitchFamily="2" charset="2"/>
              <a:buChar char="ü"/>
            </a:pPr>
            <a:r>
              <a:rPr lang="ru-RU" sz="1100" dirty="0">
                <a:solidFill>
                  <a:srgbClr val="002060"/>
                </a:solidFill>
                <a:latin typeface="Arial" panose="020B0604020202020204" pitchFamily="34" charset="0"/>
                <a:cs typeface="Arial" panose="020B0604020202020204" pitchFamily="34" charset="0"/>
              </a:rPr>
              <a:t>Проект должен реализовываться </a:t>
            </a:r>
            <a:r>
              <a:rPr lang="ru-RU" sz="1100" b="1" dirty="0">
                <a:solidFill>
                  <a:schemeClr val="tx1"/>
                </a:solidFill>
                <a:latin typeface="+mj-lt"/>
                <a:cs typeface="Arial" panose="020B0604020202020204" pitchFamily="34" charset="0"/>
              </a:rPr>
              <a:t>в</a:t>
            </a:r>
            <a:r>
              <a:rPr lang="ru-RU" sz="1100" dirty="0">
                <a:solidFill>
                  <a:srgbClr val="002060"/>
                </a:solidFill>
                <a:latin typeface="Arial" panose="020B0604020202020204" pitchFamily="34" charset="0"/>
                <a:cs typeface="Arial" panose="020B0604020202020204" pitchFamily="34" charset="0"/>
              </a:rPr>
              <a:t> </a:t>
            </a:r>
            <a:r>
              <a:rPr lang="ru-RU" sz="1100" b="1" dirty="0">
                <a:solidFill>
                  <a:schemeClr val="tx1"/>
                </a:solidFill>
                <a:latin typeface="+mj-lt"/>
                <a:cs typeface="Arial" panose="020B0604020202020204" pitchFamily="34" charset="0"/>
              </a:rPr>
              <a:t>границах моногорода</a:t>
            </a:r>
          </a:p>
          <a:p>
            <a:pPr algn="just">
              <a:lnSpc>
                <a:spcPct val="200000"/>
              </a:lnSpc>
            </a:pPr>
            <a:endParaRPr lang="ru-RU" sz="1000" dirty="0">
              <a:solidFill>
                <a:srgbClr val="002060"/>
              </a:solidFill>
              <a:latin typeface="Arial" panose="020B0604020202020204" pitchFamily="34" charset="0"/>
              <a:cs typeface="Arial" panose="020B0604020202020204" pitchFamily="34" charset="0"/>
            </a:endParaRPr>
          </a:p>
          <a:p>
            <a:pPr algn="just">
              <a:lnSpc>
                <a:spcPct val="200000"/>
              </a:lnSpc>
            </a:pPr>
            <a:endParaRPr lang="ru-RU" sz="1000" dirty="0">
              <a:solidFill>
                <a:srgbClr val="002060"/>
              </a:solidFill>
              <a:latin typeface="Arial" panose="020B0604020202020204" pitchFamily="34" charset="0"/>
              <a:cs typeface="Arial" panose="020B0604020202020204" pitchFamily="34" charset="0"/>
            </a:endParaRPr>
          </a:p>
        </p:txBody>
      </p:sp>
      <p:sp>
        <p:nvSpPr>
          <p:cNvPr id="43" name="Скругленный прямоугольник 42"/>
          <p:cNvSpPr/>
          <p:nvPr/>
        </p:nvSpPr>
        <p:spPr>
          <a:xfrm>
            <a:off x="6806915" y="2547365"/>
            <a:ext cx="2680430" cy="506201"/>
          </a:xfrm>
          <a:prstGeom prst="roundRect">
            <a:avLst/>
          </a:prstGeom>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ru-RU" sz="1050" b="1" dirty="0">
                <a:solidFill>
                  <a:srgbClr val="FF0000"/>
                </a:solidFill>
                <a:latin typeface="Arial" panose="020B0604020202020204" pitchFamily="34" charset="0"/>
                <a:cs typeface="Arial" panose="020B0604020202020204" pitchFamily="34" charset="0"/>
              </a:rPr>
              <a:t>Ограничения</a:t>
            </a:r>
          </a:p>
        </p:txBody>
      </p:sp>
      <p:sp>
        <p:nvSpPr>
          <p:cNvPr id="44" name="Скругленный прямоугольник 43"/>
          <p:cNvSpPr/>
          <p:nvPr/>
        </p:nvSpPr>
        <p:spPr>
          <a:xfrm>
            <a:off x="6370221" y="3106637"/>
            <a:ext cx="3379506" cy="1981520"/>
          </a:xfrm>
          <a:prstGeom prst="round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285750" indent="-285750" algn="just">
              <a:spcAft>
                <a:spcPts val="600"/>
              </a:spcAft>
              <a:buFont typeface="Wingdings" panose="05000000000000000000" pitchFamily="2" charset="2"/>
              <a:buChar char="ü"/>
            </a:pPr>
            <a:r>
              <a:rPr lang="ru-RU" sz="1100" dirty="0">
                <a:solidFill>
                  <a:srgbClr val="002060"/>
                </a:solidFill>
                <a:latin typeface="Arial" panose="020B0604020202020204" pitchFamily="34" charset="0"/>
                <a:cs typeface="Arial" panose="020B0604020202020204" pitchFamily="34" charset="0"/>
              </a:rPr>
              <a:t>Участие Фонда в проекте </a:t>
            </a:r>
            <a:r>
              <a:rPr lang="ru-RU" sz="1100" b="1" dirty="0">
                <a:solidFill>
                  <a:srgbClr val="FF0000"/>
                </a:solidFill>
                <a:latin typeface="Arial" panose="020B0604020202020204" pitchFamily="34" charset="0"/>
                <a:cs typeface="Arial" panose="020B0604020202020204" pitchFamily="34" charset="0"/>
              </a:rPr>
              <a:t>не более 40%</a:t>
            </a:r>
          </a:p>
          <a:p>
            <a:pPr marL="285750" indent="-285750" algn="just">
              <a:spcAft>
                <a:spcPts val="600"/>
              </a:spcAft>
              <a:buFont typeface="Wingdings" panose="05000000000000000000" pitchFamily="2" charset="2"/>
              <a:buChar char="ü"/>
            </a:pPr>
            <a:r>
              <a:rPr lang="ru-RU" sz="1100" dirty="0">
                <a:solidFill>
                  <a:srgbClr val="002060"/>
                </a:solidFill>
                <a:latin typeface="Arial" panose="020B0604020202020204" pitchFamily="34" charset="0"/>
                <a:cs typeface="Arial" panose="020B0604020202020204" pitchFamily="34" charset="0"/>
              </a:rPr>
              <a:t>Средства Фонда могут быть направлены </a:t>
            </a:r>
            <a:r>
              <a:rPr lang="ru-RU" sz="1100" b="1" dirty="0">
                <a:solidFill>
                  <a:srgbClr val="FF0000"/>
                </a:solidFill>
                <a:latin typeface="Arial" panose="020B0604020202020204" pitchFamily="34" charset="0"/>
                <a:cs typeface="Arial" panose="020B0604020202020204" pitchFamily="34" charset="0"/>
              </a:rPr>
              <a:t>только</a:t>
            </a:r>
            <a:r>
              <a:rPr lang="ru-RU" sz="1100" b="1" dirty="0">
                <a:solidFill>
                  <a:schemeClr val="tx1"/>
                </a:solidFill>
                <a:latin typeface="Arial" panose="020B0604020202020204" pitchFamily="34" charset="0"/>
                <a:cs typeface="Arial" panose="020B0604020202020204" pitchFamily="34" charset="0"/>
              </a:rPr>
              <a:t> </a:t>
            </a:r>
            <a:r>
              <a:rPr lang="ru-RU" sz="1100" dirty="0">
                <a:solidFill>
                  <a:srgbClr val="002060"/>
                </a:solidFill>
                <a:latin typeface="Arial" panose="020B0604020202020204" pitchFamily="34" charset="0"/>
                <a:cs typeface="Arial" panose="020B0604020202020204" pitchFamily="34" charset="0"/>
              </a:rPr>
              <a:t>на</a:t>
            </a:r>
            <a:r>
              <a:rPr lang="ru-RU" sz="1100" b="1" dirty="0">
                <a:solidFill>
                  <a:schemeClr val="tx1"/>
                </a:solidFill>
                <a:latin typeface="Arial" panose="020B0604020202020204" pitchFamily="34" charset="0"/>
                <a:cs typeface="Arial" panose="020B0604020202020204" pitchFamily="34" charset="0"/>
              </a:rPr>
              <a:t> </a:t>
            </a:r>
            <a:r>
              <a:rPr lang="ru-RU" sz="1100" b="1" dirty="0">
                <a:solidFill>
                  <a:srgbClr val="FF0000"/>
                </a:solidFill>
                <a:latin typeface="Arial" panose="020B0604020202020204" pitchFamily="34" charset="0"/>
                <a:cs typeface="Arial" panose="020B0604020202020204" pitchFamily="34" charset="0"/>
              </a:rPr>
              <a:t>капитальные вложения</a:t>
            </a:r>
          </a:p>
          <a:p>
            <a:pPr marL="285750" indent="-285750" algn="just">
              <a:spcAft>
                <a:spcPts val="600"/>
              </a:spcAft>
              <a:buFont typeface="Wingdings" panose="05000000000000000000" pitchFamily="2" charset="2"/>
              <a:buChar char="ü"/>
            </a:pPr>
            <a:r>
              <a:rPr lang="ru-RU" sz="1100" dirty="0">
                <a:solidFill>
                  <a:srgbClr val="002060"/>
                </a:solidFill>
                <a:latin typeface="Arial" panose="020B0604020202020204" pitchFamily="34" charset="0"/>
                <a:cs typeface="Arial" panose="020B0604020202020204" pitchFamily="34" charset="0"/>
              </a:rPr>
              <a:t>Наличие заключенного с Субъектом РФ </a:t>
            </a:r>
            <a:r>
              <a:rPr lang="ru-RU" sz="1100" b="1" dirty="0">
                <a:solidFill>
                  <a:srgbClr val="FF0000"/>
                </a:solidFill>
                <a:latin typeface="Arial" panose="020B0604020202020204" pitchFamily="34" charset="0"/>
                <a:cs typeface="Arial" panose="020B0604020202020204" pitchFamily="34" charset="0"/>
              </a:rPr>
              <a:t>Генерального соглашения</a:t>
            </a:r>
          </a:p>
          <a:p>
            <a:pPr marL="285750" indent="-285750" algn="just">
              <a:spcAft>
                <a:spcPts val="600"/>
              </a:spcAft>
              <a:buFont typeface="Wingdings" panose="05000000000000000000" pitchFamily="2" charset="2"/>
              <a:buChar char="ü"/>
            </a:pPr>
            <a:r>
              <a:rPr lang="ru-RU" sz="1100" dirty="0">
                <a:solidFill>
                  <a:srgbClr val="002060"/>
                </a:solidFill>
                <a:latin typeface="Arial" panose="020B0604020202020204" pitchFamily="34" charset="0"/>
                <a:cs typeface="Arial" panose="020B0604020202020204" pitchFamily="34" charset="0"/>
              </a:rPr>
              <a:t>Наличие заключенного с Субъектом РФ </a:t>
            </a:r>
            <a:r>
              <a:rPr lang="ru-RU" sz="1100" b="1" dirty="0">
                <a:solidFill>
                  <a:srgbClr val="FF0000"/>
                </a:solidFill>
                <a:latin typeface="Arial" panose="020B0604020202020204" pitchFamily="34" charset="0"/>
                <a:cs typeface="Arial" panose="020B0604020202020204" pitchFamily="34" charset="0"/>
              </a:rPr>
              <a:t>соглашения о </a:t>
            </a:r>
            <a:r>
              <a:rPr lang="ru-RU" sz="1100" b="1" dirty="0" err="1">
                <a:solidFill>
                  <a:srgbClr val="FF0000"/>
                </a:solidFill>
                <a:latin typeface="Arial" panose="020B0604020202020204" pitchFamily="34" charset="0"/>
                <a:cs typeface="Arial" panose="020B0604020202020204" pitchFamily="34" charset="0"/>
              </a:rPr>
              <a:t>софинансировании</a:t>
            </a:r>
            <a:r>
              <a:rPr lang="ru-RU" sz="1100" b="1" dirty="0">
                <a:solidFill>
                  <a:srgbClr val="FF0000"/>
                </a:solidFill>
                <a:latin typeface="Arial" panose="020B0604020202020204" pitchFamily="34" charset="0"/>
                <a:cs typeface="Arial" panose="020B0604020202020204" pitchFamily="34" charset="0"/>
              </a:rPr>
              <a:t> расходов </a:t>
            </a:r>
            <a:r>
              <a:rPr lang="ru-RU" sz="1100" dirty="0">
                <a:solidFill>
                  <a:srgbClr val="002060"/>
                </a:solidFill>
                <a:latin typeface="Arial" panose="020B0604020202020204" pitchFamily="34" charset="0"/>
                <a:cs typeface="Arial" panose="020B0604020202020204" pitchFamily="34" charset="0"/>
              </a:rPr>
              <a:t>на создание инфраструктуры в конкретном моногороде</a:t>
            </a:r>
          </a:p>
        </p:txBody>
      </p:sp>
    </p:spTree>
    <p:extLst>
      <p:ext uri="{BB962C8B-B14F-4D97-AF65-F5344CB8AC3E}">
        <p14:creationId xmlns:p14="http://schemas.microsoft.com/office/powerpoint/2010/main" val="2512878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2480" y="368163"/>
            <a:ext cx="7812868" cy="792163"/>
          </a:xfrm>
        </p:spPr>
        <p:txBody>
          <a:bodyPr anchor="ctr"/>
          <a:lstStyle/>
          <a:p>
            <a:pPr fontAlgn="ctr"/>
            <a:r>
              <a:rPr lang="ru-RU" sz="1800" dirty="0">
                <a:solidFill>
                  <a:srgbClr val="2E83C3"/>
                </a:solidFill>
                <a:latin typeface="+mj-lt"/>
              </a:rPr>
              <a:t>Как Инициатору заявиться на получение поддержки Фонда для финансирования своего инвестиционного проекта?</a:t>
            </a:r>
            <a:br>
              <a:rPr lang="ru-RU" sz="1800" dirty="0">
                <a:solidFill>
                  <a:srgbClr val="2E83C3"/>
                </a:solidFill>
                <a:latin typeface="+mj-lt"/>
              </a:rPr>
            </a:br>
            <a:endParaRPr lang="ru-RU" sz="1800" dirty="0">
              <a:solidFill>
                <a:srgbClr val="2E83C3"/>
              </a:solidFill>
              <a:latin typeface="+mj-lt"/>
            </a:endParaRPr>
          </a:p>
        </p:txBody>
      </p:sp>
      <p:sp>
        <p:nvSpPr>
          <p:cNvPr id="5" name="Номер слайда 4"/>
          <p:cNvSpPr>
            <a:spLocks noGrp="1"/>
          </p:cNvSpPr>
          <p:nvPr>
            <p:ph type="sldNum" sz="quarter" idx="17"/>
          </p:nvPr>
        </p:nvSpPr>
        <p:spPr/>
        <p:txBody>
          <a:bodyPr/>
          <a:lstStyle/>
          <a:p>
            <a:pPr>
              <a:defRPr/>
            </a:pPr>
            <a:fld id="{5D2C6CC6-553B-482B-AB5F-650586990D44}" type="slidenum">
              <a:rPr lang="ru-RU" smtClean="0"/>
              <a:pPr>
                <a:defRPr/>
              </a:pPr>
              <a:t>7</a:t>
            </a:fld>
            <a:endParaRPr lang="ru-RU" dirty="0"/>
          </a:p>
        </p:txBody>
      </p:sp>
      <p:sp>
        <p:nvSpPr>
          <p:cNvPr id="10" name="Скругленный прямоугольник 9"/>
          <p:cNvSpPr/>
          <p:nvPr/>
        </p:nvSpPr>
        <p:spPr>
          <a:xfrm>
            <a:off x="632520" y="1268760"/>
            <a:ext cx="8349536" cy="5004556"/>
          </a:xfrm>
          <a:prstGeom prst="round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spcAft>
                <a:spcPts val="600"/>
              </a:spcAft>
              <a:buFont typeface="+mj-lt"/>
              <a:buAutoNum type="arabicParenR"/>
            </a:pPr>
            <a:r>
              <a:rPr lang="ru-RU" sz="1400" dirty="0">
                <a:solidFill>
                  <a:srgbClr val="002060"/>
                </a:solidFill>
                <a:cs typeface="Segoe UI" panose="020B0502040204020203" pitchFamily="34" charset="0"/>
              </a:rPr>
              <a:t>Убедиться, что между субъектом РФ и Фондом заключено генеральное соглашение и соглашение о </a:t>
            </a:r>
            <a:r>
              <a:rPr lang="ru-RU" sz="1400" dirty="0" err="1">
                <a:solidFill>
                  <a:srgbClr val="002060"/>
                </a:solidFill>
                <a:cs typeface="Segoe UI" panose="020B0502040204020203" pitchFamily="34" charset="0"/>
              </a:rPr>
              <a:t>софинансировании</a:t>
            </a:r>
            <a:r>
              <a:rPr lang="ru-RU" sz="1400" dirty="0">
                <a:solidFill>
                  <a:srgbClr val="002060"/>
                </a:solidFill>
                <a:cs typeface="Segoe UI" panose="020B0502040204020203" pitchFamily="34" charset="0"/>
              </a:rPr>
              <a:t> инфраструктуры в моногороде, в котором планируется реализация инвестиционного проекта</a:t>
            </a:r>
          </a:p>
          <a:p>
            <a:pPr marL="342900" indent="-342900" algn="just">
              <a:spcAft>
                <a:spcPts val="600"/>
              </a:spcAft>
              <a:buFont typeface="+mj-lt"/>
              <a:buAutoNum type="arabicParenR"/>
            </a:pPr>
            <a:r>
              <a:rPr lang="ru-RU" sz="1400" dirty="0">
                <a:solidFill>
                  <a:srgbClr val="002060"/>
                </a:solidFill>
                <a:cs typeface="Segoe UI" panose="020B0502040204020203" pitchFamily="34" charset="0"/>
              </a:rPr>
              <a:t>Проверить деятельность инициатора, а также проект на соответствие требованиям Фонда (требования и комплект необходимых документов указаны в сети Интернет по адресу Фонда </a:t>
            </a:r>
            <a:r>
              <a:rPr lang="en-US" sz="1400" dirty="0">
                <a:solidFill>
                  <a:srgbClr val="002060"/>
                </a:solidFill>
                <a:cs typeface="Segoe UI" panose="020B0502040204020203" pitchFamily="34" charset="0"/>
                <a:hlinkClick r:id="rId3"/>
              </a:rPr>
              <a:t>www.frmrus.ru/</a:t>
            </a:r>
            <a:r>
              <a:rPr lang="ru-RU" sz="1400" dirty="0">
                <a:solidFill>
                  <a:srgbClr val="002060"/>
                </a:solidFill>
                <a:cs typeface="Segoe UI" panose="020B0502040204020203" pitchFamily="34" charset="0"/>
                <a:hlinkClick r:id="rId3"/>
              </a:rPr>
              <a:t>Документы/внутренние документы/</a:t>
            </a:r>
            <a:r>
              <a:rPr lang="ru-RU" sz="1400" dirty="0">
                <a:solidFill>
                  <a:srgbClr val="002060"/>
                </a:solidFill>
                <a:cs typeface="Segoe UI" panose="020B0502040204020203" pitchFamily="34" charset="0"/>
              </a:rPr>
              <a:t>)</a:t>
            </a:r>
          </a:p>
          <a:p>
            <a:pPr marL="342900" indent="-342900" algn="just">
              <a:spcAft>
                <a:spcPts val="600"/>
              </a:spcAft>
              <a:buFont typeface="+mj-lt"/>
              <a:buAutoNum type="arabicParenR"/>
            </a:pPr>
            <a:r>
              <a:rPr lang="ru-RU" sz="1400" dirty="0">
                <a:solidFill>
                  <a:srgbClr val="002060"/>
                </a:solidFill>
                <a:cs typeface="Segoe UI" panose="020B0502040204020203" pitchFamily="34" charset="0"/>
              </a:rPr>
              <a:t>Подготовить комплект документов в соответствии с Методическими указаниями по подготовке комплекта документов для участия отборе инвестиционных проектов, планируемых к реализации с использованием средств Фонда</a:t>
            </a:r>
          </a:p>
          <a:p>
            <a:pPr marL="342900" indent="-342900" algn="just">
              <a:spcAft>
                <a:spcPts val="600"/>
              </a:spcAft>
              <a:buFont typeface="+mj-lt"/>
              <a:buAutoNum type="arabicParenR"/>
            </a:pPr>
            <a:r>
              <a:rPr lang="ru-RU" sz="1400" dirty="0">
                <a:solidFill>
                  <a:srgbClr val="002060"/>
                </a:solidFill>
                <a:cs typeface="Segoe UI" panose="020B0502040204020203" pitchFamily="34" charset="0"/>
              </a:rPr>
              <a:t>Направить в Фонд заявку с приложением комплекта документов в соответствии с пунктом 3  </a:t>
            </a:r>
          </a:p>
          <a:p>
            <a:pPr marL="342900" indent="-342900" algn="just">
              <a:spcAft>
                <a:spcPts val="600"/>
              </a:spcAft>
              <a:buFont typeface="+mj-lt"/>
              <a:buAutoNum type="arabicParenR"/>
            </a:pPr>
            <a:r>
              <a:rPr lang="ru-RU" sz="1400" dirty="0">
                <a:solidFill>
                  <a:srgbClr val="002060"/>
                </a:solidFill>
                <a:cs typeface="Segoe UI" panose="020B0502040204020203" pitchFamily="34" charset="0"/>
              </a:rPr>
              <a:t>Фонд в срок не более 65 рабочих дней проводит предварительную и комплексную оценку инвестиционного проекта и принимает решение о целесообразности участия Фонда в финансировании инвестиционного проекта</a:t>
            </a:r>
          </a:p>
          <a:p>
            <a:pPr marL="342900" indent="-342900" algn="just">
              <a:spcAft>
                <a:spcPts val="600"/>
              </a:spcAft>
              <a:buFont typeface="+mj-lt"/>
              <a:buAutoNum type="arabicParenR"/>
            </a:pPr>
            <a:r>
              <a:rPr lang="ru-RU" sz="1400" dirty="0">
                <a:solidFill>
                  <a:srgbClr val="002060"/>
                </a:solidFill>
                <a:cs typeface="Segoe UI" panose="020B0502040204020203" pitchFamily="34" charset="0"/>
              </a:rPr>
              <a:t>Фонд и Инициатор заключают соглашение об участии в реализации инвестиционного проекта</a:t>
            </a:r>
          </a:p>
          <a:p>
            <a:pPr marL="342900" indent="-342900" algn="just">
              <a:buFont typeface="+mj-lt"/>
              <a:buAutoNum type="arabicParenR"/>
            </a:pPr>
            <a:endParaRPr lang="ru-RU" sz="1600" dirty="0">
              <a:solidFill>
                <a:srgbClr val="00206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5358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7"/>
          </p:nvPr>
        </p:nvSpPr>
        <p:spPr/>
        <p:txBody>
          <a:bodyPr/>
          <a:lstStyle/>
          <a:p>
            <a:pPr>
              <a:defRPr/>
            </a:pPr>
            <a:fld id="{5D2C6CC6-553B-482B-AB5F-650586990D44}" type="slidenum">
              <a:rPr lang="ru-RU" smtClean="0"/>
              <a:pPr>
                <a:defRPr/>
              </a:pPr>
              <a:t>8</a:t>
            </a:fld>
            <a:endParaRPr lang="ru-RU" dirty="0"/>
          </a:p>
        </p:txBody>
      </p:sp>
      <p:sp>
        <p:nvSpPr>
          <p:cNvPr id="7" name="Заголовок 1"/>
          <p:cNvSpPr txBox="1">
            <a:spLocks/>
          </p:cNvSpPr>
          <p:nvPr/>
        </p:nvSpPr>
        <p:spPr bwMode="auto">
          <a:xfrm>
            <a:off x="167452" y="462573"/>
            <a:ext cx="9574080" cy="2769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000" b="1" kern="1200">
                <a:solidFill>
                  <a:schemeClr val="tx1"/>
                </a:solidFill>
                <a:latin typeface="Segoe UI" panose="020B0502040204020203" pitchFamily="34" charset="0"/>
                <a:ea typeface="+mj-ea"/>
                <a:cs typeface="Segoe UI" panose="020B0502040204020203" pitchFamily="34" charset="0"/>
              </a:defRPr>
            </a:lvl1pPr>
            <a:lvl2pPr algn="l" rtl="0" eaLnBrk="1" fontAlgn="base" hangingPunct="1">
              <a:spcBef>
                <a:spcPct val="0"/>
              </a:spcBef>
              <a:spcAft>
                <a:spcPct val="0"/>
              </a:spcAft>
              <a:defRPr sz="2000" b="1">
                <a:solidFill>
                  <a:schemeClr val="tx1"/>
                </a:solidFill>
                <a:latin typeface="Arial" charset="0"/>
                <a:cs typeface="Arial" charset="0"/>
              </a:defRPr>
            </a:lvl2pPr>
            <a:lvl3pPr algn="l" rtl="0" eaLnBrk="1" fontAlgn="base" hangingPunct="1">
              <a:spcBef>
                <a:spcPct val="0"/>
              </a:spcBef>
              <a:spcAft>
                <a:spcPct val="0"/>
              </a:spcAft>
              <a:defRPr sz="2000" b="1">
                <a:solidFill>
                  <a:schemeClr val="tx1"/>
                </a:solidFill>
                <a:latin typeface="Arial" charset="0"/>
                <a:cs typeface="Arial" charset="0"/>
              </a:defRPr>
            </a:lvl3pPr>
            <a:lvl4pPr algn="l" rtl="0" eaLnBrk="1" fontAlgn="base" hangingPunct="1">
              <a:spcBef>
                <a:spcPct val="0"/>
              </a:spcBef>
              <a:spcAft>
                <a:spcPct val="0"/>
              </a:spcAft>
              <a:defRPr sz="2000" b="1">
                <a:solidFill>
                  <a:schemeClr val="tx1"/>
                </a:solidFill>
                <a:latin typeface="Arial" charset="0"/>
                <a:cs typeface="Arial" charset="0"/>
              </a:defRPr>
            </a:lvl4pPr>
            <a:lvl5pPr algn="l" rtl="0" eaLnBrk="1" fontAlgn="base" hangingPunct="1">
              <a:spcBef>
                <a:spcPct val="0"/>
              </a:spcBef>
              <a:spcAft>
                <a:spcPct val="0"/>
              </a:spcAft>
              <a:defRPr sz="2000" b="1">
                <a:solidFill>
                  <a:schemeClr val="tx1"/>
                </a:solidFill>
                <a:latin typeface="Arial" charset="0"/>
                <a:cs typeface="Arial" charset="0"/>
              </a:defRPr>
            </a:lvl5pPr>
            <a:lvl6pPr marL="457200" algn="l" rtl="0" eaLnBrk="1" fontAlgn="base" hangingPunct="1">
              <a:spcBef>
                <a:spcPct val="0"/>
              </a:spcBef>
              <a:spcAft>
                <a:spcPct val="0"/>
              </a:spcAft>
              <a:defRPr sz="2000" b="1">
                <a:solidFill>
                  <a:schemeClr val="tx1"/>
                </a:solidFill>
                <a:latin typeface="Arial" charset="0"/>
                <a:cs typeface="Arial" charset="0"/>
              </a:defRPr>
            </a:lvl6pPr>
            <a:lvl7pPr marL="914400" algn="l" rtl="0" eaLnBrk="1" fontAlgn="base" hangingPunct="1">
              <a:spcBef>
                <a:spcPct val="0"/>
              </a:spcBef>
              <a:spcAft>
                <a:spcPct val="0"/>
              </a:spcAft>
              <a:defRPr sz="2000" b="1">
                <a:solidFill>
                  <a:schemeClr val="tx1"/>
                </a:solidFill>
                <a:latin typeface="Arial" charset="0"/>
                <a:cs typeface="Arial" charset="0"/>
              </a:defRPr>
            </a:lvl7pPr>
            <a:lvl8pPr marL="1371600" algn="l" rtl="0" eaLnBrk="1" fontAlgn="base" hangingPunct="1">
              <a:spcBef>
                <a:spcPct val="0"/>
              </a:spcBef>
              <a:spcAft>
                <a:spcPct val="0"/>
              </a:spcAft>
              <a:defRPr sz="2000" b="1">
                <a:solidFill>
                  <a:schemeClr val="tx1"/>
                </a:solidFill>
                <a:latin typeface="Arial" charset="0"/>
                <a:cs typeface="Arial" charset="0"/>
              </a:defRPr>
            </a:lvl8pPr>
            <a:lvl9pPr marL="1828800" algn="l" rtl="0" eaLnBrk="1" fontAlgn="base" hangingPunct="1">
              <a:spcBef>
                <a:spcPct val="0"/>
              </a:spcBef>
              <a:spcAft>
                <a:spcPct val="0"/>
              </a:spcAft>
              <a:defRPr sz="2000" b="1">
                <a:solidFill>
                  <a:schemeClr val="tx1"/>
                </a:solidFill>
                <a:latin typeface="Arial" charset="0"/>
                <a:cs typeface="Arial" charset="0"/>
              </a:defRPr>
            </a:lvl9pPr>
          </a:lstStyle>
          <a:p>
            <a:pPr defTabSz="914400" fontAlgn="ctr"/>
            <a:r>
              <a:rPr lang="ru-RU" dirty="0">
                <a:solidFill>
                  <a:srgbClr val="0070C0"/>
                </a:solidFill>
                <a:latin typeface="Arial" panose="020B0604020202020204" pitchFamily="34" charset="0"/>
                <a:cs typeface="Arial" panose="020B0604020202020204" pitchFamily="34" charset="0"/>
              </a:rPr>
              <a:t>  </a:t>
            </a:r>
            <a:r>
              <a:rPr lang="ru-RU" dirty="0" err="1">
                <a:solidFill>
                  <a:srgbClr val="0070C0"/>
                </a:solidFill>
                <a:latin typeface="Arial" panose="020B0604020202020204" pitchFamily="34" charset="0"/>
                <a:cs typeface="Arial" panose="020B0604020202020204" pitchFamily="34" charset="0"/>
              </a:rPr>
              <a:t>Софинансирование</a:t>
            </a:r>
            <a:r>
              <a:rPr lang="ru-RU" dirty="0">
                <a:solidFill>
                  <a:srgbClr val="0070C0"/>
                </a:solidFill>
                <a:latin typeface="Arial" panose="020B0604020202020204" pitchFamily="34" charset="0"/>
                <a:cs typeface="Arial" panose="020B0604020202020204" pitchFamily="34" charset="0"/>
              </a:rPr>
              <a:t> Фондом объектов инфраструктуры</a:t>
            </a:r>
          </a:p>
        </p:txBody>
      </p:sp>
      <p:sp>
        <p:nvSpPr>
          <p:cNvPr id="9" name="Заголовок 1"/>
          <p:cNvSpPr txBox="1">
            <a:spLocks/>
          </p:cNvSpPr>
          <p:nvPr/>
        </p:nvSpPr>
        <p:spPr bwMode="auto">
          <a:xfrm>
            <a:off x="345038" y="826992"/>
            <a:ext cx="9574080" cy="2769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000" b="1" kern="1200">
                <a:solidFill>
                  <a:schemeClr val="tx1"/>
                </a:solidFill>
                <a:latin typeface="Segoe UI" panose="020B0502040204020203" pitchFamily="34" charset="0"/>
                <a:ea typeface="+mj-ea"/>
                <a:cs typeface="Segoe UI" panose="020B0502040204020203" pitchFamily="34" charset="0"/>
              </a:defRPr>
            </a:lvl1pPr>
            <a:lvl2pPr algn="l" rtl="0" eaLnBrk="1" fontAlgn="base" hangingPunct="1">
              <a:spcBef>
                <a:spcPct val="0"/>
              </a:spcBef>
              <a:spcAft>
                <a:spcPct val="0"/>
              </a:spcAft>
              <a:defRPr sz="2000" b="1">
                <a:solidFill>
                  <a:schemeClr val="tx1"/>
                </a:solidFill>
                <a:latin typeface="Arial" charset="0"/>
                <a:cs typeface="Arial" charset="0"/>
              </a:defRPr>
            </a:lvl2pPr>
            <a:lvl3pPr algn="l" rtl="0" eaLnBrk="1" fontAlgn="base" hangingPunct="1">
              <a:spcBef>
                <a:spcPct val="0"/>
              </a:spcBef>
              <a:spcAft>
                <a:spcPct val="0"/>
              </a:spcAft>
              <a:defRPr sz="2000" b="1">
                <a:solidFill>
                  <a:schemeClr val="tx1"/>
                </a:solidFill>
                <a:latin typeface="Arial" charset="0"/>
                <a:cs typeface="Arial" charset="0"/>
              </a:defRPr>
            </a:lvl3pPr>
            <a:lvl4pPr algn="l" rtl="0" eaLnBrk="1" fontAlgn="base" hangingPunct="1">
              <a:spcBef>
                <a:spcPct val="0"/>
              </a:spcBef>
              <a:spcAft>
                <a:spcPct val="0"/>
              </a:spcAft>
              <a:defRPr sz="2000" b="1">
                <a:solidFill>
                  <a:schemeClr val="tx1"/>
                </a:solidFill>
                <a:latin typeface="Arial" charset="0"/>
                <a:cs typeface="Arial" charset="0"/>
              </a:defRPr>
            </a:lvl4pPr>
            <a:lvl5pPr algn="l" rtl="0" eaLnBrk="1" fontAlgn="base" hangingPunct="1">
              <a:spcBef>
                <a:spcPct val="0"/>
              </a:spcBef>
              <a:spcAft>
                <a:spcPct val="0"/>
              </a:spcAft>
              <a:defRPr sz="2000" b="1">
                <a:solidFill>
                  <a:schemeClr val="tx1"/>
                </a:solidFill>
                <a:latin typeface="Arial" charset="0"/>
                <a:cs typeface="Arial" charset="0"/>
              </a:defRPr>
            </a:lvl5pPr>
            <a:lvl6pPr marL="457200" algn="l" rtl="0" eaLnBrk="1" fontAlgn="base" hangingPunct="1">
              <a:spcBef>
                <a:spcPct val="0"/>
              </a:spcBef>
              <a:spcAft>
                <a:spcPct val="0"/>
              </a:spcAft>
              <a:defRPr sz="2000" b="1">
                <a:solidFill>
                  <a:schemeClr val="tx1"/>
                </a:solidFill>
                <a:latin typeface="Arial" charset="0"/>
                <a:cs typeface="Arial" charset="0"/>
              </a:defRPr>
            </a:lvl6pPr>
            <a:lvl7pPr marL="914400" algn="l" rtl="0" eaLnBrk="1" fontAlgn="base" hangingPunct="1">
              <a:spcBef>
                <a:spcPct val="0"/>
              </a:spcBef>
              <a:spcAft>
                <a:spcPct val="0"/>
              </a:spcAft>
              <a:defRPr sz="2000" b="1">
                <a:solidFill>
                  <a:schemeClr val="tx1"/>
                </a:solidFill>
                <a:latin typeface="Arial" charset="0"/>
                <a:cs typeface="Arial" charset="0"/>
              </a:defRPr>
            </a:lvl7pPr>
            <a:lvl8pPr marL="1371600" algn="l" rtl="0" eaLnBrk="1" fontAlgn="base" hangingPunct="1">
              <a:spcBef>
                <a:spcPct val="0"/>
              </a:spcBef>
              <a:spcAft>
                <a:spcPct val="0"/>
              </a:spcAft>
              <a:defRPr sz="2000" b="1">
                <a:solidFill>
                  <a:schemeClr val="tx1"/>
                </a:solidFill>
                <a:latin typeface="Arial" charset="0"/>
                <a:cs typeface="Arial" charset="0"/>
              </a:defRPr>
            </a:lvl8pPr>
            <a:lvl9pPr marL="1828800" algn="l" rtl="0" eaLnBrk="1" fontAlgn="base" hangingPunct="1">
              <a:spcBef>
                <a:spcPct val="0"/>
              </a:spcBef>
              <a:spcAft>
                <a:spcPct val="0"/>
              </a:spcAft>
              <a:defRPr sz="2000" b="1">
                <a:solidFill>
                  <a:schemeClr val="tx1"/>
                </a:solidFill>
                <a:latin typeface="Arial" charset="0"/>
                <a:cs typeface="Arial" charset="0"/>
              </a:defRPr>
            </a:lvl9pPr>
          </a:lstStyle>
          <a:p>
            <a:pPr defTabSz="914400" fontAlgn="ctr"/>
            <a:r>
              <a:rPr lang="ru-RU" sz="1400" dirty="0">
                <a:solidFill>
                  <a:srgbClr val="0070C0"/>
                </a:solidFill>
                <a:latin typeface="Arial" panose="020B0604020202020204" pitchFamily="34" charset="0"/>
                <a:cs typeface="Arial" panose="020B0604020202020204" pitchFamily="34" charset="0"/>
              </a:rPr>
              <a:t>Моногорода, в отношении которых заключены генеральные соглашения по состоянию на 01.03.2017</a:t>
            </a:r>
          </a:p>
        </p:txBody>
      </p:sp>
      <p:graphicFrame>
        <p:nvGraphicFramePr>
          <p:cNvPr id="8" name="Таблица 7"/>
          <p:cNvGraphicFramePr>
            <a:graphicFrameLocks noGrp="1"/>
          </p:cNvGraphicFramePr>
          <p:nvPr>
            <p:extLst>
              <p:ext uri="{D42A27DB-BD31-4B8C-83A1-F6EECF244321}">
                <p14:modId xmlns:p14="http://schemas.microsoft.com/office/powerpoint/2010/main" val="1303391035"/>
              </p:ext>
            </p:extLst>
          </p:nvPr>
        </p:nvGraphicFramePr>
        <p:xfrm>
          <a:off x="416496" y="1112754"/>
          <a:ext cx="7488831" cy="5368351"/>
        </p:xfrm>
        <a:graphic>
          <a:graphicData uri="http://schemas.openxmlformats.org/drawingml/2006/table">
            <a:tbl>
              <a:tblPr firstRow="1" firstCol="1" bandRow="1">
                <a:tableStyleId>{5C22544A-7EE6-4342-B048-85BDC9FD1C3A}</a:tableStyleId>
              </a:tblPr>
              <a:tblGrid>
                <a:gridCol w="447652">
                  <a:extLst>
                    <a:ext uri="{9D8B030D-6E8A-4147-A177-3AD203B41FA5}">
                      <a16:colId xmlns:a16="http://schemas.microsoft.com/office/drawing/2014/main" xmlns="" val="20000"/>
                    </a:ext>
                  </a:extLst>
                </a:gridCol>
                <a:gridCol w="1964616">
                  <a:extLst>
                    <a:ext uri="{9D8B030D-6E8A-4147-A177-3AD203B41FA5}">
                      <a16:colId xmlns:a16="http://schemas.microsoft.com/office/drawing/2014/main" xmlns="" val="20001"/>
                    </a:ext>
                  </a:extLst>
                </a:gridCol>
                <a:gridCol w="433084">
                  <a:extLst>
                    <a:ext uri="{9D8B030D-6E8A-4147-A177-3AD203B41FA5}">
                      <a16:colId xmlns:a16="http://schemas.microsoft.com/office/drawing/2014/main" xmlns="" val="20002"/>
                    </a:ext>
                  </a:extLst>
                </a:gridCol>
                <a:gridCol w="2039588">
                  <a:extLst>
                    <a:ext uri="{9D8B030D-6E8A-4147-A177-3AD203B41FA5}">
                      <a16:colId xmlns:a16="http://schemas.microsoft.com/office/drawing/2014/main" xmlns="" val="20003"/>
                    </a:ext>
                  </a:extLst>
                </a:gridCol>
                <a:gridCol w="372680">
                  <a:extLst>
                    <a:ext uri="{9D8B030D-6E8A-4147-A177-3AD203B41FA5}">
                      <a16:colId xmlns:a16="http://schemas.microsoft.com/office/drawing/2014/main" xmlns="" val="20004"/>
                    </a:ext>
                  </a:extLst>
                </a:gridCol>
                <a:gridCol w="2231211">
                  <a:extLst>
                    <a:ext uri="{9D8B030D-6E8A-4147-A177-3AD203B41FA5}">
                      <a16:colId xmlns:a16="http://schemas.microsoft.com/office/drawing/2014/main" xmlns="" val="20005"/>
                    </a:ext>
                  </a:extLst>
                </a:gridCol>
              </a:tblGrid>
              <a:tr h="180000">
                <a:tc>
                  <a:txBody>
                    <a:bodyPr/>
                    <a:lstStyle/>
                    <a:p>
                      <a:pPr>
                        <a:lnSpc>
                          <a:spcPct val="107000"/>
                        </a:lnSpc>
                        <a:spcAft>
                          <a:spcPts val="0"/>
                        </a:spcAft>
                      </a:pPr>
                      <a:r>
                        <a:rPr lang="ru-RU" sz="600" dirty="0">
                          <a:effectLst/>
                        </a:rPr>
                        <a:t>№ ПП</a:t>
                      </a:r>
                      <a:endParaRPr lang="ru-RU"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gn="ctr">
                        <a:lnSpc>
                          <a:spcPct val="107000"/>
                        </a:lnSpc>
                        <a:spcAft>
                          <a:spcPts val="0"/>
                        </a:spcAft>
                      </a:pPr>
                      <a:r>
                        <a:rPr lang="ru-RU" sz="600" dirty="0">
                          <a:effectLst/>
                        </a:rPr>
                        <a:t>НАИМЕНОВАНИЕ МОНОГОРОДА</a:t>
                      </a:r>
                    </a:p>
                  </a:txBody>
                  <a:tcPr marL="34203" marR="34203" marT="0" marB="0" anchor="ctr"/>
                </a:tc>
                <a:tc>
                  <a:txBody>
                    <a:bodyPr/>
                    <a:lstStyle/>
                    <a:p>
                      <a:pPr algn="ctr">
                        <a:lnSpc>
                          <a:spcPct val="107000"/>
                        </a:lnSpc>
                        <a:spcAft>
                          <a:spcPts val="0"/>
                        </a:spcAft>
                      </a:pPr>
                      <a:r>
                        <a:rPr lang="ru-RU" sz="600" dirty="0">
                          <a:solidFill>
                            <a:schemeClr val="bg1"/>
                          </a:solidFill>
                          <a:effectLst/>
                        </a:rPr>
                        <a:t>№ ПП</a:t>
                      </a:r>
                      <a:endParaRPr lang="ru-RU"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nSpc>
                          <a:spcPct val="107000"/>
                        </a:lnSpc>
                        <a:spcAft>
                          <a:spcPts val="0"/>
                        </a:spcAft>
                      </a:pPr>
                      <a:r>
                        <a:rPr lang="ru-RU" sz="600" dirty="0">
                          <a:effectLst/>
                        </a:rPr>
                        <a:t> </a:t>
                      </a:r>
                      <a:endParaRPr lang="ru-RU" sz="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600" dirty="0">
                          <a:effectLst/>
                        </a:rPr>
                        <a:t>НАИМЕНОВАНИЕ МОНОГОРОДА</a:t>
                      </a:r>
                    </a:p>
                    <a:p>
                      <a:pPr algn="ctr">
                        <a:lnSpc>
                          <a:spcPct val="107000"/>
                        </a:lnSpc>
                        <a:spcAft>
                          <a:spcPts val="0"/>
                        </a:spcAft>
                      </a:pPr>
                      <a:r>
                        <a:rPr lang="ru-RU" sz="600" dirty="0">
                          <a:effectLst/>
                        </a:rPr>
                        <a:t> </a:t>
                      </a:r>
                    </a:p>
                  </a:txBody>
                  <a:tcPr marL="34203" marR="34203" marT="0" marB="0" anchor="ctr"/>
                </a:tc>
                <a:tc>
                  <a:txBody>
                    <a:bodyPr/>
                    <a:lstStyle/>
                    <a:p>
                      <a:pPr algn="ctr">
                        <a:lnSpc>
                          <a:spcPct val="107000"/>
                        </a:lnSpc>
                        <a:spcAft>
                          <a:spcPts val="0"/>
                        </a:spcAft>
                      </a:pPr>
                      <a:r>
                        <a:rPr lang="ru-RU" sz="600" dirty="0">
                          <a:solidFill>
                            <a:schemeClr val="bg1"/>
                          </a:solidFill>
                          <a:effectLst/>
                        </a:rPr>
                        <a:t>№ ПП</a:t>
                      </a:r>
                      <a:endParaRPr lang="ru-RU"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nSpc>
                          <a:spcPct val="107000"/>
                        </a:lnSpc>
                        <a:spcAft>
                          <a:spcPts val="0"/>
                        </a:spcAft>
                      </a:pPr>
                      <a:r>
                        <a:rPr lang="ru-RU" sz="600" dirty="0">
                          <a:effectLst/>
                        </a:rPr>
                        <a:t> </a:t>
                      </a:r>
                      <a:endParaRPr lang="ru-RU" sz="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600" dirty="0">
                          <a:effectLst/>
                        </a:rPr>
                        <a:t>НАИМЕНОВАНИЕ МОНОГОРОДА</a:t>
                      </a:r>
                    </a:p>
                    <a:p>
                      <a:pPr algn="ctr">
                        <a:lnSpc>
                          <a:spcPct val="107000"/>
                        </a:lnSpc>
                        <a:spcAft>
                          <a:spcPts val="0"/>
                        </a:spcAft>
                      </a:pPr>
                      <a:r>
                        <a:rPr lang="ru-RU" sz="600" dirty="0">
                          <a:effectLst/>
                        </a:rPr>
                        <a:t> </a:t>
                      </a:r>
                    </a:p>
                  </a:txBody>
                  <a:tcPr marL="34203" marR="34203" marT="0" marB="0" anchor="ctr"/>
                </a:tc>
                <a:extLst>
                  <a:ext uri="{0D108BD9-81ED-4DB2-BD59-A6C34878D82A}">
                    <a16:rowId xmlns:a16="http://schemas.microsoft.com/office/drawing/2014/main" xmlns="" val="10000"/>
                  </a:ext>
                </a:extLst>
              </a:tr>
              <a:tr h="180000">
                <a:tc>
                  <a:txBody>
                    <a:bodyPr/>
                    <a:lstStyle/>
                    <a:p>
                      <a:pPr algn="ctr">
                        <a:lnSpc>
                          <a:spcPct val="107000"/>
                        </a:lnSpc>
                        <a:spcAft>
                          <a:spcPts val="0"/>
                        </a:spcAft>
                      </a:pPr>
                      <a:r>
                        <a:rPr lang="ru-RU" sz="600">
                          <a:effectLst/>
                        </a:rPr>
                        <a:t>1</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nSpc>
                          <a:spcPct val="107000"/>
                        </a:lnSpc>
                        <a:spcAft>
                          <a:spcPts val="0"/>
                        </a:spcAft>
                      </a:pPr>
                      <a:r>
                        <a:rPr lang="ru-RU" sz="600" dirty="0">
                          <a:solidFill>
                            <a:srgbClr val="002060"/>
                          </a:solidFill>
                          <a:effectLst/>
                        </a:rPr>
                        <a:t>НАДВОИЦЫ (Республика Карелия)</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gn="ctr">
                        <a:lnSpc>
                          <a:spcPct val="107000"/>
                        </a:lnSpc>
                        <a:spcAft>
                          <a:spcPts val="0"/>
                        </a:spcAft>
                      </a:pPr>
                      <a:r>
                        <a:rPr lang="ru-RU" sz="600" dirty="0">
                          <a:solidFill>
                            <a:schemeClr val="bg1"/>
                          </a:solidFill>
                          <a:effectLst/>
                        </a:rPr>
                        <a:t>29</a:t>
                      </a:r>
                      <a:endParaRPr lang="ru-RU"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solidFill>
                      <a:schemeClr val="accent1"/>
                    </a:solidFill>
                  </a:tcPr>
                </a:tc>
                <a:tc>
                  <a:txBody>
                    <a:bodyPr/>
                    <a:lstStyle/>
                    <a:p>
                      <a:pPr algn="l">
                        <a:lnSpc>
                          <a:spcPct val="107000"/>
                        </a:lnSpc>
                        <a:spcAft>
                          <a:spcPts val="0"/>
                        </a:spcAft>
                      </a:pPr>
                      <a:r>
                        <a:rPr lang="ru-RU" sz="600" dirty="0">
                          <a:solidFill>
                            <a:srgbClr val="002060"/>
                          </a:solidFill>
                          <a:effectLst/>
                        </a:rPr>
                        <a:t>КРАСНОВИШЕРСК (Пермский край)</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marL="0" algn="ctr" defTabSz="914400" rtl="0" eaLnBrk="1" latinLnBrk="0" hangingPunct="1">
                        <a:lnSpc>
                          <a:spcPct val="107000"/>
                        </a:lnSpc>
                        <a:spcAft>
                          <a:spcPts val="0"/>
                        </a:spcAft>
                      </a:pPr>
                      <a:r>
                        <a:rPr lang="ru-RU" sz="600" kern="1200" dirty="0">
                          <a:solidFill>
                            <a:schemeClr val="bg1"/>
                          </a:solidFill>
                          <a:effectLst/>
                          <a:latin typeface="+mn-lt"/>
                          <a:ea typeface="+mn-ea"/>
                          <a:cs typeface="+mn-cs"/>
                        </a:rPr>
                        <a:t>57</a:t>
                      </a:r>
                    </a:p>
                  </a:txBody>
                  <a:tcPr marL="34203" marR="34203" marT="0" marB="0" anchor="ctr">
                    <a:solidFill>
                      <a:schemeClr val="tx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ru-RU" sz="600" kern="1200" dirty="0">
                          <a:solidFill>
                            <a:srgbClr val="002060"/>
                          </a:solidFill>
                          <a:effectLst/>
                          <a:latin typeface="+mn-lt"/>
                          <a:ea typeface="+mn-ea"/>
                          <a:cs typeface="+mn-cs"/>
                        </a:rPr>
                        <a:t>БЕЛОРЕЦК (Республика Башкортостан) </a:t>
                      </a:r>
                    </a:p>
                  </a:txBody>
                  <a:tcPr marL="34203" marR="34203" marT="0" marB="0" anchor="ctr"/>
                </a:tc>
                <a:extLst>
                  <a:ext uri="{0D108BD9-81ED-4DB2-BD59-A6C34878D82A}">
                    <a16:rowId xmlns:a16="http://schemas.microsoft.com/office/drawing/2014/main" xmlns="" val="10001"/>
                  </a:ext>
                </a:extLst>
              </a:tr>
              <a:tr h="180000">
                <a:tc>
                  <a:txBody>
                    <a:bodyPr/>
                    <a:lstStyle/>
                    <a:p>
                      <a:pPr algn="ctr">
                        <a:lnSpc>
                          <a:spcPct val="107000"/>
                        </a:lnSpc>
                        <a:spcAft>
                          <a:spcPts val="0"/>
                        </a:spcAft>
                      </a:pPr>
                      <a:r>
                        <a:rPr lang="ru-RU" sz="600" dirty="0">
                          <a:effectLst/>
                        </a:rPr>
                        <a:t>2</a:t>
                      </a:r>
                      <a:endParaRPr lang="ru-RU"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nSpc>
                          <a:spcPct val="107000"/>
                        </a:lnSpc>
                        <a:spcAft>
                          <a:spcPts val="0"/>
                        </a:spcAft>
                      </a:pPr>
                      <a:r>
                        <a:rPr lang="ru-RU" sz="600" dirty="0">
                          <a:solidFill>
                            <a:srgbClr val="002060"/>
                          </a:solidFill>
                          <a:effectLst/>
                        </a:rPr>
                        <a:t>НАБЕРЕЖНЫЕ ЧЕЛНЫ (Республика Татарстан)</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gn="ctr">
                        <a:lnSpc>
                          <a:spcPct val="107000"/>
                        </a:lnSpc>
                        <a:spcAft>
                          <a:spcPts val="0"/>
                        </a:spcAft>
                      </a:pPr>
                      <a:r>
                        <a:rPr lang="ru-RU" sz="600" dirty="0">
                          <a:solidFill>
                            <a:schemeClr val="bg1"/>
                          </a:solidFill>
                          <a:effectLst/>
                        </a:rPr>
                        <a:t>30</a:t>
                      </a:r>
                      <a:endParaRPr lang="ru-RU"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solidFill>
                      <a:schemeClr val="accent1"/>
                    </a:solidFill>
                  </a:tcPr>
                </a:tc>
                <a:tc>
                  <a:txBody>
                    <a:bodyPr/>
                    <a:lstStyle/>
                    <a:p>
                      <a:pPr algn="l">
                        <a:lnSpc>
                          <a:spcPct val="107000"/>
                        </a:lnSpc>
                        <a:spcAft>
                          <a:spcPts val="0"/>
                        </a:spcAft>
                      </a:pPr>
                      <a:r>
                        <a:rPr lang="ru-RU" sz="600" dirty="0">
                          <a:solidFill>
                            <a:srgbClr val="002060"/>
                          </a:solidFill>
                          <a:effectLst/>
                        </a:rPr>
                        <a:t>ПИКАЛЕВО (Ленинградская область)</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marL="0" algn="ctr" defTabSz="914400" rtl="0" eaLnBrk="1" latinLnBrk="0" hangingPunct="1">
                        <a:lnSpc>
                          <a:spcPct val="107000"/>
                        </a:lnSpc>
                        <a:spcAft>
                          <a:spcPts val="0"/>
                        </a:spcAft>
                      </a:pPr>
                      <a:r>
                        <a:rPr lang="ru-RU" sz="600" kern="1200" dirty="0">
                          <a:solidFill>
                            <a:schemeClr val="bg1"/>
                          </a:solidFill>
                          <a:effectLst/>
                          <a:latin typeface="+mn-lt"/>
                          <a:ea typeface="+mn-ea"/>
                          <a:cs typeface="+mn-cs"/>
                        </a:rPr>
                        <a:t>58</a:t>
                      </a:r>
                    </a:p>
                  </a:txBody>
                  <a:tcPr marL="34203" marR="34203" marT="0" marB="0" anchor="ctr">
                    <a:solidFill>
                      <a:schemeClr val="tx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ru-RU" sz="600" kern="1200" dirty="0">
                          <a:solidFill>
                            <a:srgbClr val="002060"/>
                          </a:solidFill>
                          <a:effectLst/>
                          <a:latin typeface="+mn-lt"/>
                          <a:ea typeface="+mn-ea"/>
                          <a:cs typeface="+mn-cs"/>
                        </a:rPr>
                        <a:t>НЕФТЕКАМСК (Республика Башкортостан) </a:t>
                      </a:r>
                    </a:p>
                  </a:txBody>
                  <a:tcPr marL="68580" marR="68580" marT="0" marB="0" anchor="ctr"/>
                </a:tc>
                <a:extLst>
                  <a:ext uri="{0D108BD9-81ED-4DB2-BD59-A6C34878D82A}">
                    <a16:rowId xmlns:a16="http://schemas.microsoft.com/office/drawing/2014/main" xmlns="" val="10002"/>
                  </a:ext>
                </a:extLst>
              </a:tr>
              <a:tr h="189527">
                <a:tc>
                  <a:txBody>
                    <a:bodyPr/>
                    <a:lstStyle/>
                    <a:p>
                      <a:pPr algn="ctr">
                        <a:lnSpc>
                          <a:spcPct val="107000"/>
                        </a:lnSpc>
                        <a:spcAft>
                          <a:spcPts val="0"/>
                        </a:spcAft>
                      </a:pPr>
                      <a:r>
                        <a:rPr lang="ru-RU" sz="600">
                          <a:effectLst/>
                        </a:rPr>
                        <a:t>3</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nSpc>
                          <a:spcPct val="107000"/>
                        </a:lnSpc>
                        <a:spcAft>
                          <a:spcPts val="0"/>
                        </a:spcAft>
                      </a:pPr>
                      <a:r>
                        <a:rPr lang="ru-RU" sz="600" dirty="0">
                          <a:solidFill>
                            <a:srgbClr val="002060"/>
                          </a:solidFill>
                          <a:effectLst/>
                        </a:rPr>
                        <a:t>АНЖЕРО-СУДЖЕНСК (Кемеровская область)</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gn="ctr">
                        <a:lnSpc>
                          <a:spcPct val="107000"/>
                        </a:lnSpc>
                        <a:spcAft>
                          <a:spcPts val="0"/>
                        </a:spcAft>
                      </a:pPr>
                      <a:r>
                        <a:rPr lang="ru-RU" sz="600" dirty="0">
                          <a:solidFill>
                            <a:schemeClr val="bg1"/>
                          </a:solidFill>
                          <a:effectLst/>
                        </a:rPr>
                        <a:t>31</a:t>
                      </a:r>
                      <a:endParaRPr lang="ru-RU"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solidFill>
                      <a:schemeClr val="accent1"/>
                    </a:solidFill>
                  </a:tcPr>
                </a:tc>
                <a:tc>
                  <a:txBody>
                    <a:bodyPr/>
                    <a:lstStyle/>
                    <a:p>
                      <a:pPr algn="l">
                        <a:lnSpc>
                          <a:spcPct val="107000"/>
                        </a:lnSpc>
                        <a:spcAft>
                          <a:spcPts val="0"/>
                        </a:spcAft>
                      </a:pPr>
                      <a:r>
                        <a:rPr lang="ru-RU" sz="600" dirty="0">
                          <a:solidFill>
                            <a:srgbClr val="002060"/>
                          </a:solidFill>
                          <a:effectLst/>
                        </a:rPr>
                        <a:t>КИРОВСК (Мурманская область)</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marL="0" algn="ctr" defTabSz="914400" rtl="0" eaLnBrk="1" latinLnBrk="0" hangingPunct="1">
                        <a:lnSpc>
                          <a:spcPct val="107000"/>
                        </a:lnSpc>
                        <a:spcAft>
                          <a:spcPts val="0"/>
                        </a:spcAft>
                      </a:pPr>
                      <a:r>
                        <a:rPr lang="ru-RU" sz="600" kern="1200" dirty="0">
                          <a:solidFill>
                            <a:schemeClr val="bg1"/>
                          </a:solidFill>
                          <a:effectLst/>
                          <a:latin typeface="+mn-lt"/>
                          <a:ea typeface="+mn-ea"/>
                          <a:cs typeface="+mn-cs"/>
                        </a:rPr>
                        <a:t>59</a:t>
                      </a:r>
                    </a:p>
                  </a:txBody>
                  <a:tcPr marL="34203" marR="34203" marT="0" marB="0" anchor="ctr">
                    <a:solidFill>
                      <a:schemeClr val="tx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ru-RU" sz="600" kern="1200" dirty="0">
                          <a:solidFill>
                            <a:srgbClr val="002060"/>
                          </a:solidFill>
                          <a:effectLst/>
                          <a:latin typeface="+mn-lt"/>
                          <a:ea typeface="+mn-ea"/>
                          <a:cs typeface="+mn-cs"/>
                        </a:rPr>
                        <a:t>УЧАЛЫ</a:t>
                      </a:r>
                      <a:r>
                        <a:rPr lang="ru-RU" sz="600" kern="1200" baseline="0" dirty="0">
                          <a:solidFill>
                            <a:srgbClr val="002060"/>
                          </a:solidFill>
                          <a:effectLst/>
                          <a:latin typeface="+mn-lt"/>
                          <a:ea typeface="+mn-ea"/>
                          <a:cs typeface="+mn-cs"/>
                        </a:rPr>
                        <a:t> </a:t>
                      </a:r>
                      <a:r>
                        <a:rPr lang="ru-RU" sz="600" kern="1200" dirty="0">
                          <a:solidFill>
                            <a:srgbClr val="002060"/>
                          </a:solidFill>
                          <a:effectLst/>
                          <a:latin typeface="+mn-lt"/>
                          <a:ea typeface="+mn-ea"/>
                          <a:cs typeface="+mn-cs"/>
                        </a:rPr>
                        <a:t>(Республика Башкортостан) </a:t>
                      </a:r>
                    </a:p>
                  </a:txBody>
                  <a:tcPr marL="68580" marR="68580" marT="0" marB="0" anchor="ctr"/>
                </a:tc>
                <a:extLst>
                  <a:ext uri="{0D108BD9-81ED-4DB2-BD59-A6C34878D82A}">
                    <a16:rowId xmlns:a16="http://schemas.microsoft.com/office/drawing/2014/main" xmlns="" val="10003"/>
                  </a:ext>
                </a:extLst>
              </a:tr>
              <a:tr h="180000">
                <a:tc>
                  <a:txBody>
                    <a:bodyPr/>
                    <a:lstStyle/>
                    <a:p>
                      <a:pPr algn="ctr">
                        <a:lnSpc>
                          <a:spcPct val="107000"/>
                        </a:lnSpc>
                        <a:spcAft>
                          <a:spcPts val="0"/>
                        </a:spcAft>
                      </a:pPr>
                      <a:r>
                        <a:rPr lang="ru-RU" sz="600">
                          <a:effectLst/>
                        </a:rPr>
                        <a:t>4</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nSpc>
                          <a:spcPct val="107000"/>
                        </a:lnSpc>
                        <a:spcAft>
                          <a:spcPts val="0"/>
                        </a:spcAft>
                      </a:pPr>
                      <a:r>
                        <a:rPr lang="ru-RU" sz="600" dirty="0">
                          <a:solidFill>
                            <a:srgbClr val="002060"/>
                          </a:solidFill>
                          <a:effectLst/>
                        </a:rPr>
                        <a:t>КРАСНОТУРЬИНСК (Свердловская область)</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gn="ctr">
                        <a:lnSpc>
                          <a:spcPct val="107000"/>
                        </a:lnSpc>
                        <a:spcAft>
                          <a:spcPts val="0"/>
                        </a:spcAft>
                      </a:pPr>
                      <a:r>
                        <a:rPr lang="ru-RU" sz="600" dirty="0">
                          <a:solidFill>
                            <a:schemeClr val="bg1"/>
                          </a:solidFill>
                          <a:effectLst/>
                        </a:rPr>
                        <a:t>32</a:t>
                      </a:r>
                      <a:endParaRPr lang="ru-RU"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solidFill>
                      <a:schemeClr val="accent1"/>
                    </a:solidFill>
                  </a:tcPr>
                </a:tc>
                <a:tc>
                  <a:txBody>
                    <a:bodyPr/>
                    <a:lstStyle/>
                    <a:p>
                      <a:pPr algn="l">
                        <a:lnSpc>
                          <a:spcPct val="107000"/>
                        </a:lnSpc>
                        <a:spcAft>
                          <a:spcPts val="0"/>
                        </a:spcAft>
                      </a:pPr>
                      <a:r>
                        <a:rPr lang="ru-RU" sz="600" dirty="0">
                          <a:solidFill>
                            <a:srgbClr val="002060"/>
                          </a:solidFill>
                          <a:effectLst/>
                        </a:rPr>
                        <a:t>УСТЬ-КАТАВ (Челябинская область)</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marL="0" algn="ctr" defTabSz="914400" rtl="0" eaLnBrk="1" latinLnBrk="0" hangingPunct="1">
                        <a:lnSpc>
                          <a:spcPct val="107000"/>
                        </a:lnSpc>
                        <a:spcAft>
                          <a:spcPts val="0"/>
                        </a:spcAft>
                      </a:pPr>
                      <a:r>
                        <a:rPr lang="ru-RU" sz="600" kern="1200" dirty="0">
                          <a:solidFill>
                            <a:schemeClr val="bg1"/>
                          </a:solidFill>
                          <a:effectLst/>
                          <a:latin typeface="+mn-lt"/>
                          <a:ea typeface="+mn-ea"/>
                          <a:cs typeface="+mn-cs"/>
                        </a:rPr>
                        <a:t>60</a:t>
                      </a:r>
                    </a:p>
                  </a:txBody>
                  <a:tcPr marL="34203" marR="34203" marT="0" marB="0" anchor="ctr">
                    <a:solidFill>
                      <a:schemeClr val="tx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ru-RU" sz="600" kern="1200" dirty="0">
                          <a:solidFill>
                            <a:srgbClr val="002060"/>
                          </a:solidFill>
                          <a:effectLst/>
                          <a:latin typeface="+mn-lt"/>
                          <a:ea typeface="+mn-ea"/>
                          <a:cs typeface="+mn-cs"/>
                        </a:rPr>
                        <a:t>БЛАГОВЕЩЕНСК (Республика Башкортостан) </a:t>
                      </a:r>
                    </a:p>
                  </a:txBody>
                  <a:tcPr marL="34203" marR="34203" marT="0" marB="0" anchor="ctr"/>
                </a:tc>
                <a:extLst>
                  <a:ext uri="{0D108BD9-81ED-4DB2-BD59-A6C34878D82A}">
                    <a16:rowId xmlns:a16="http://schemas.microsoft.com/office/drawing/2014/main" xmlns="" val="10004"/>
                  </a:ext>
                </a:extLst>
              </a:tr>
              <a:tr h="180000">
                <a:tc>
                  <a:txBody>
                    <a:bodyPr/>
                    <a:lstStyle/>
                    <a:p>
                      <a:pPr algn="ctr">
                        <a:lnSpc>
                          <a:spcPct val="107000"/>
                        </a:lnSpc>
                        <a:spcAft>
                          <a:spcPts val="0"/>
                        </a:spcAft>
                      </a:pPr>
                      <a:r>
                        <a:rPr lang="ru-RU" sz="600">
                          <a:effectLst/>
                        </a:rPr>
                        <a:t>5</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nSpc>
                          <a:spcPct val="107000"/>
                        </a:lnSpc>
                        <a:spcAft>
                          <a:spcPts val="0"/>
                        </a:spcAft>
                      </a:pPr>
                      <a:r>
                        <a:rPr lang="ru-RU" sz="600" dirty="0">
                          <a:solidFill>
                            <a:srgbClr val="002060"/>
                          </a:solidFill>
                          <a:effectLst/>
                        </a:rPr>
                        <a:t>ЮРГА (Кемеровская область)</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gn="ctr">
                        <a:lnSpc>
                          <a:spcPct val="107000"/>
                        </a:lnSpc>
                        <a:spcAft>
                          <a:spcPts val="0"/>
                        </a:spcAft>
                      </a:pPr>
                      <a:r>
                        <a:rPr lang="ru-RU" sz="600" dirty="0">
                          <a:solidFill>
                            <a:schemeClr val="bg1"/>
                          </a:solidFill>
                          <a:effectLst/>
                        </a:rPr>
                        <a:t>33</a:t>
                      </a:r>
                      <a:endParaRPr lang="ru-RU"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solidFill>
                      <a:schemeClr val="accent1"/>
                    </a:solidFill>
                  </a:tcPr>
                </a:tc>
                <a:tc>
                  <a:txBody>
                    <a:bodyPr/>
                    <a:lstStyle/>
                    <a:p>
                      <a:pPr algn="l">
                        <a:lnSpc>
                          <a:spcPct val="107000"/>
                        </a:lnSpc>
                        <a:spcAft>
                          <a:spcPts val="0"/>
                        </a:spcAft>
                      </a:pPr>
                      <a:r>
                        <a:rPr lang="ru-RU" sz="600" dirty="0">
                          <a:solidFill>
                            <a:srgbClr val="002060"/>
                          </a:solidFill>
                          <a:effectLst/>
                        </a:rPr>
                        <a:t>ВЫКСА (Нижегородская область)</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marL="0" algn="ctr" defTabSz="914400" rtl="0" eaLnBrk="1" latinLnBrk="0" hangingPunct="1">
                        <a:lnSpc>
                          <a:spcPct val="107000"/>
                        </a:lnSpc>
                        <a:spcAft>
                          <a:spcPts val="0"/>
                        </a:spcAft>
                      </a:pPr>
                      <a:r>
                        <a:rPr lang="ru-RU" sz="600" kern="1200" dirty="0">
                          <a:solidFill>
                            <a:schemeClr val="bg1"/>
                          </a:solidFill>
                          <a:effectLst/>
                          <a:latin typeface="+mn-lt"/>
                          <a:ea typeface="+mn-ea"/>
                          <a:cs typeface="+mn-cs"/>
                        </a:rPr>
                        <a:t>61</a:t>
                      </a:r>
                    </a:p>
                  </a:txBody>
                  <a:tcPr marL="34203" marR="34203" marT="0" marB="0" anchor="ctr">
                    <a:solidFill>
                      <a:schemeClr val="tx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ru-RU" sz="600" kern="1200" dirty="0">
                          <a:solidFill>
                            <a:srgbClr val="002060"/>
                          </a:solidFill>
                          <a:effectLst/>
                          <a:latin typeface="+mn-lt"/>
                          <a:ea typeface="+mn-ea"/>
                          <a:cs typeface="+mn-cs"/>
                        </a:rPr>
                        <a:t>ПАРФИНО (Новгородская область) </a:t>
                      </a:r>
                    </a:p>
                  </a:txBody>
                  <a:tcPr marL="34203" marR="34203" marT="0" marB="0" anchor="ctr"/>
                </a:tc>
                <a:extLst>
                  <a:ext uri="{0D108BD9-81ED-4DB2-BD59-A6C34878D82A}">
                    <a16:rowId xmlns:a16="http://schemas.microsoft.com/office/drawing/2014/main" xmlns="" val="10005"/>
                  </a:ext>
                </a:extLst>
              </a:tr>
              <a:tr h="180000">
                <a:tc>
                  <a:txBody>
                    <a:bodyPr/>
                    <a:lstStyle/>
                    <a:p>
                      <a:pPr algn="ctr">
                        <a:lnSpc>
                          <a:spcPct val="107000"/>
                        </a:lnSpc>
                        <a:spcAft>
                          <a:spcPts val="0"/>
                        </a:spcAft>
                      </a:pPr>
                      <a:r>
                        <a:rPr lang="ru-RU" sz="600">
                          <a:effectLst/>
                        </a:rPr>
                        <a:t>6</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nSpc>
                          <a:spcPct val="107000"/>
                        </a:lnSpc>
                        <a:spcAft>
                          <a:spcPts val="0"/>
                        </a:spcAft>
                      </a:pPr>
                      <a:r>
                        <a:rPr lang="ru-RU" sz="600" dirty="0">
                          <a:solidFill>
                            <a:srgbClr val="002060"/>
                          </a:solidFill>
                          <a:effectLst/>
                        </a:rPr>
                        <a:t>ЛУЗА (Кировская область)</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gn="ctr">
                        <a:lnSpc>
                          <a:spcPct val="107000"/>
                        </a:lnSpc>
                        <a:spcAft>
                          <a:spcPts val="0"/>
                        </a:spcAft>
                      </a:pPr>
                      <a:r>
                        <a:rPr lang="ru-RU" sz="600" dirty="0">
                          <a:solidFill>
                            <a:schemeClr val="bg1"/>
                          </a:solidFill>
                          <a:effectLst/>
                        </a:rPr>
                        <a:t>34</a:t>
                      </a:r>
                      <a:endParaRPr lang="ru-RU"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solidFill>
                      <a:schemeClr val="accent1"/>
                    </a:solidFill>
                  </a:tcPr>
                </a:tc>
                <a:tc>
                  <a:txBody>
                    <a:bodyPr/>
                    <a:lstStyle/>
                    <a:p>
                      <a:pPr algn="l">
                        <a:lnSpc>
                          <a:spcPct val="107000"/>
                        </a:lnSpc>
                        <a:spcAft>
                          <a:spcPts val="0"/>
                        </a:spcAft>
                      </a:pPr>
                      <a:r>
                        <a:rPr lang="ru-RU" sz="600" dirty="0">
                          <a:solidFill>
                            <a:srgbClr val="002060"/>
                          </a:solidFill>
                          <a:effectLst/>
                        </a:rPr>
                        <a:t>ЗАРИНСК (Алтайский край)</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marL="0" algn="ctr" defTabSz="914400" rtl="0" eaLnBrk="1" latinLnBrk="0" hangingPunct="1">
                        <a:lnSpc>
                          <a:spcPct val="107000"/>
                        </a:lnSpc>
                        <a:spcAft>
                          <a:spcPts val="0"/>
                        </a:spcAft>
                      </a:pPr>
                      <a:r>
                        <a:rPr lang="ru-RU" sz="600" kern="1200" dirty="0">
                          <a:solidFill>
                            <a:schemeClr val="bg1"/>
                          </a:solidFill>
                          <a:effectLst/>
                          <a:latin typeface="+mn-lt"/>
                          <a:ea typeface="+mn-ea"/>
                          <a:cs typeface="+mn-cs"/>
                        </a:rPr>
                        <a:t>62</a:t>
                      </a:r>
                    </a:p>
                  </a:txBody>
                  <a:tcPr marL="34203" marR="34203" marT="0" marB="0" anchor="ctr">
                    <a:solidFill>
                      <a:schemeClr val="tx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ru-RU" sz="600" kern="1200" dirty="0">
                          <a:solidFill>
                            <a:srgbClr val="002060"/>
                          </a:solidFill>
                          <a:effectLst/>
                          <a:latin typeface="+mn-lt"/>
                          <a:ea typeface="+mn-ea"/>
                          <a:cs typeface="+mn-cs"/>
                        </a:rPr>
                        <a:t>НОРИЛЬСК (Красноярский</a:t>
                      </a:r>
                      <a:r>
                        <a:rPr lang="ru-RU" sz="600" kern="1200" baseline="0" dirty="0">
                          <a:solidFill>
                            <a:srgbClr val="002060"/>
                          </a:solidFill>
                          <a:effectLst/>
                          <a:latin typeface="+mn-lt"/>
                          <a:ea typeface="+mn-ea"/>
                          <a:cs typeface="+mn-cs"/>
                        </a:rPr>
                        <a:t> край</a:t>
                      </a:r>
                      <a:r>
                        <a:rPr lang="ru-RU" sz="600" kern="1200" dirty="0">
                          <a:solidFill>
                            <a:srgbClr val="002060"/>
                          </a:solidFill>
                          <a:effectLst/>
                          <a:latin typeface="+mn-lt"/>
                          <a:ea typeface="+mn-ea"/>
                          <a:cs typeface="+mn-cs"/>
                        </a:rPr>
                        <a:t>) </a:t>
                      </a:r>
                    </a:p>
                  </a:txBody>
                  <a:tcPr marL="34203" marR="34203" marT="0" marB="0" anchor="ctr"/>
                </a:tc>
                <a:extLst>
                  <a:ext uri="{0D108BD9-81ED-4DB2-BD59-A6C34878D82A}">
                    <a16:rowId xmlns:a16="http://schemas.microsoft.com/office/drawing/2014/main" xmlns="" val="10006"/>
                  </a:ext>
                </a:extLst>
              </a:tr>
              <a:tr h="180000">
                <a:tc>
                  <a:txBody>
                    <a:bodyPr/>
                    <a:lstStyle/>
                    <a:p>
                      <a:pPr algn="ctr">
                        <a:lnSpc>
                          <a:spcPct val="107000"/>
                        </a:lnSpc>
                        <a:spcAft>
                          <a:spcPts val="0"/>
                        </a:spcAft>
                      </a:pPr>
                      <a:r>
                        <a:rPr lang="ru-RU" sz="600">
                          <a:effectLst/>
                        </a:rPr>
                        <a:t>7</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nSpc>
                          <a:spcPct val="107000"/>
                        </a:lnSpc>
                        <a:spcAft>
                          <a:spcPts val="0"/>
                        </a:spcAft>
                      </a:pPr>
                      <a:r>
                        <a:rPr lang="ru-RU" sz="600" dirty="0">
                          <a:solidFill>
                            <a:srgbClr val="002060"/>
                          </a:solidFill>
                          <a:effectLst/>
                        </a:rPr>
                        <a:t>КАМЕШКОВО (Владимировская область)</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gn="ctr">
                        <a:lnSpc>
                          <a:spcPct val="107000"/>
                        </a:lnSpc>
                        <a:spcAft>
                          <a:spcPts val="0"/>
                        </a:spcAft>
                      </a:pPr>
                      <a:r>
                        <a:rPr lang="ru-RU" sz="600" dirty="0">
                          <a:solidFill>
                            <a:schemeClr val="bg1"/>
                          </a:solidFill>
                          <a:effectLst/>
                        </a:rPr>
                        <a:t>35</a:t>
                      </a:r>
                      <a:endParaRPr lang="ru-RU"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solidFill>
                      <a:schemeClr val="accent1"/>
                    </a:solidFill>
                  </a:tcPr>
                </a:tc>
                <a:tc>
                  <a:txBody>
                    <a:bodyPr/>
                    <a:lstStyle/>
                    <a:p>
                      <a:pPr algn="l">
                        <a:lnSpc>
                          <a:spcPct val="107000"/>
                        </a:lnSpc>
                        <a:spcAft>
                          <a:spcPts val="0"/>
                        </a:spcAft>
                      </a:pPr>
                      <a:r>
                        <a:rPr lang="ru-RU" sz="600" dirty="0">
                          <a:solidFill>
                            <a:srgbClr val="002060"/>
                          </a:solidFill>
                          <a:effectLst/>
                        </a:rPr>
                        <a:t>НОВОАЛТАЙСК (Алтайский край)</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marL="0" algn="ctr" defTabSz="914400" rtl="0" eaLnBrk="1" latinLnBrk="0" hangingPunct="1">
                        <a:lnSpc>
                          <a:spcPct val="107000"/>
                        </a:lnSpc>
                        <a:spcAft>
                          <a:spcPts val="0"/>
                        </a:spcAft>
                      </a:pPr>
                      <a:r>
                        <a:rPr lang="ru-RU" sz="600" kern="1200" dirty="0">
                          <a:solidFill>
                            <a:schemeClr val="bg1"/>
                          </a:solidFill>
                          <a:effectLst/>
                          <a:latin typeface="+mn-lt"/>
                          <a:ea typeface="+mn-ea"/>
                          <a:cs typeface="+mn-cs"/>
                        </a:rPr>
                        <a:t>63</a:t>
                      </a:r>
                    </a:p>
                  </a:txBody>
                  <a:tcPr marL="34203" marR="34203" marT="0" marB="0" anchor="ctr">
                    <a:solidFill>
                      <a:schemeClr val="tx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ru-RU" sz="600" dirty="0">
                          <a:solidFill>
                            <a:srgbClr val="002060"/>
                          </a:solidFill>
                          <a:effectLst/>
                          <a:latin typeface="+mn-lt"/>
                          <a:ea typeface="Calibri" panose="020F0502020204030204" pitchFamily="34" charset="0"/>
                          <a:cs typeface="Times New Roman" panose="02020603050405020304" pitchFamily="18" charset="0"/>
                        </a:rPr>
                        <a:t>ДОНЕЦК</a:t>
                      </a:r>
                      <a:r>
                        <a:rPr lang="ru-RU" sz="600" baseline="0" dirty="0">
                          <a:solidFill>
                            <a:srgbClr val="002060"/>
                          </a:solidFill>
                          <a:effectLst/>
                          <a:latin typeface="+mn-lt"/>
                          <a:ea typeface="Calibri" panose="020F0502020204030204" pitchFamily="34" charset="0"/>
                          <a:cs typeface="Times New Roman" panose="02020603050405020304" pitchFamily="18" charset="0"/>
                        </a:rPr>
                        <a:t> (Ростовская область)</a:t>
                      </a:r>
                      <a:endParaRPr lang="ru-RU" sz="600" dirty="0">
                        <a:solidFill>
                          <a:srgbClr val="002060"/>
                        </a:solidFill>
                        <a:effectLst/>
                        <a:latin typeface="+mn-lt"/>
                        <a:ea typeface="Calibri" panose="020F0502020204030204" pitchFamily="34" charset="0"/>
                        <a:cs typeface="Times New Roman" panose="02020603050405020304" pitchFamily="18" charset="0"/>
                      </a:endParaRPr>
                    </a:p>
                  </a:txBody>
                  <a:tcPr marL="34203" marR="34203" marT="0" marB="0" anchor="ctr">
                    <a:solidFill>
                      <a:srgbClr val="CBD9ED"/>
                    </a:solidFill>
                  </a:tcPr>
                </a:tc>
                <a:extLst>
                  <a:ext uri="{0D108BD9-81ED-4DB2-BD59-A6C34878D82A}">
                    <a16:rowId xmlns:a16="http://schemas.microsoft.com/office/drawing/2014/main" xmlns="" val="10007"/>
                  </a:ext>
                </a:extLst>
              </a:tr>
              <a:tr h="180000">
                <a:tc>
                  <a:txBody>
                    <a:bodyPr/>
                    <a:lstStyle/>
                    <a:p>
                      <a:pPr algn="ctr">
                        <a:lnSpc>
                          <a:spcPct val="107000"/>
                        </a:lnSpc>
                        <a:spcAft>
                          <a:spcPts val="0"/>
                        </a:spcAft>
                      </a:pPr>
                      <a:r>
                        <a:rPr lang="ru-RU" sz="600">
                          <a:effectLst/>
                        </a:rPr>
                        <a:t>8</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nSpc>
                          <a:spcPct val="107000"/>
                        </a:lnSpc>
                        <a:spcAft>
                          <a:spcPts val="0"/>
                        </a:spcAft>
                      </a:pPr>
                      <a:r>
                        <a:rPr lang="ru-RU" sz="600" dirty="0">
                          <a:solidFill>
                            <a:srgbClr val="002060"/>
                          </a:solidFill>
                          <a:effectLst/>
                        </a:rPr>
                        <a:t>ЧЕРЕПОВЕЦ (Вологодская область)</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gn="ctr">
                        <a:lnSpc>
                          <a:spcPct val="107000"/>
                        </a:lnSpc>
                        <a:spcAft>
                          <a:spcPts val="0"/>
                        </a:spcAft>
                      </a:pPr>
                      <a:r>
                        <a:rPr lang="ru-RU" sz="600" dirty="0">
                          <a:solidFill>
                            <a:schemeClr val="bg1"/>
                          </a:solidFill>
                          <a:effectLst/>
                        </a:rPr>
                        <a:t>36</a:t>
                      </a:r>
                      <a:endParaRPr lang="ru-RU"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solidFill>
                      <a:schemeClr val="accent1"/>
                    </a:solidFill>
                  </a:tcPr>
                </a:tc>
                <a:tc>
                  <a:txBody>
                    <a:bodyPr/>
                    <a:lstStyle/>
                    <a:p>
                      <a:pPr algn="l">
                        <a:lnSpc>
                          <a:spcPct val="107000"/>
                        </a:lnSpc>
                        <a:spcAft>
                          <a:spcPts val="0"/>
                        </a:spcAft>
                      </a:pPr>
                      <a:r>
                        <a:rPr lang="ru-RU" sz="600" dirty="0">
                          <a:solidFill>
                            <a:srgbClr val="002060"/>
                          </a:solidFill>
                          <a:effectLst/>
                        </a:rPr>
                        <a:t>ДОРОГОБУЖ (Смоленская область)</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marL="0" algn="ctr" defTabSz="914400" rtl="0" eaLnBrk="1" latinLnBrk="0" hangingPunct="1">
                        <a:lnSpc>
                          <a:spcPct val="107000"/>
                        </a:lnSpc>
                        <a:spcAft>
                          <a:spcPts val="0"/>
                        </a:spcAft>
                      </a:pPr>
                      <a:r>
                        <a:rPr lang="ru-RU" sz="600" kern="1200" dirty="0">
                          <a:solidFill>
                            <a:schemeClr val="bg1"/>
                          </a:solidFill>
                          <a:effectLst/>
                          <a:latin typeface="+mn-lt"/>
                          <a:ea typeface="+mn-ea"/>
                          <a:cs typeface="+mn-cs"/>
                        </a:rPr>
                        <a:t>64</a:t>
                      </a:r>
                    </a:p>
                  </a:txBody>
                  <a:tcPr marL="34203" marR="34203" marT="0" marB="0" anchor="ctr">
                    <a:solidFill>
                      <a:schemeClr val="tx1"/>
                    </a:solidFill>
                  </a:tcPr>
                </a:tc>
                <a:tc>
                  <a:txBody>
                    <a:bodyPr/>
                    <a:lstStyle/>
                    <a:p>
                      <a:pPr algn="l">
                        <a:lnSpc>
                          <a:spcPct val="107000"/>
                        </a:lnSpc>
                        <a:spcAft>
                          <a:spcPts val="0"/>
                        </a:spcAft>
                      </a:pPr>
                      <a:r>
                        <a:rPr lang="ru-RU" sz="600" dirty="0">
                          <a:solidFill>
                            <a:srgbClr val="002060"/>
                          </a:solidFill>
                          <a:effectLst/>
                          <a:latin typeface="+mn-lt"/>
                          <a:ea typeface="Calibri" panose="020F0502020204030204" pitchFamily="34" charset="0"/>
                          <a:cs typeface="Times New Roman" panose="02020603050405020304" pitchFamily="18" charset="0"/>
                        </a:rPr>
                        <a:t>КРАСАВИНО (Вологодская область)</a:t>
                      </a:r>
                    </a:p>
                  </a:txBody>
                  <a:tcPr marL="34203" marR="34203" marT="0" marB="0" anchor="ctr">
                    <a:solidFill>
                      <a:srgbClr val="E9EEF3"/>
                    </a:solidFill>
                  </a:tcPr>
                </a:tc>
                <a:extLst>
                  <a:ext uri="{0D108BD9-81ED-4DB2-BD59-A6C34878D82A}">
                    <a16:rowId xmlns:a16="http://schemas.microsoft.com/office/drawing/2014/main" xmlns="" val="10008"/>
                  </a:ext>
                </a:extLst>
              </a:tr>
              <a:tr h="180000">
                <a:tc>
                  <a:txBody>
                    <a:bodyPr/>
                    <a:lstStyle/>
                    <a:p>
                      <a:pPr algn="ctr">
                        <a:lnSpc>
                          <a:spcPct val="107000"/>
                        </a:lnSpc>
                        <a:spcAft>
                          <a:spcPts val="0"/>
                        </a:spcAft>
                      </a:pPr>
                      <a:r>
                        <a:rPr lang="ru-RU" sz="600">
                          <a:effectLst/>
                        </a:rPr>
                        <a:t>9</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nSpc>
                          <a:spcPct val="107000"/>
                        </a:lnSpc>
                        <a:spcAft>
                          <a:spcPts val="0"/>
                        </a:spcAft>
                      </a:pPr>
                      <a:r>
                        <a:rPr lang="ru-RU" sz="600" dirty="0">
                          <a:solidFill>
                            <a:srgbClr val="002060"/>
                          </a:solidFill>
                          <a:effectLst/>
                        </a:rPr>
                        <a:t>КУМЕРТАУ (Республика Башкортостан)</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gn="ctr">
                        <a:lnSpc>
                          <a:spcPct val="107000"/>
                        </a:lnSpc>
                        <a:spcAft>
                          <a:spcPts val="0"/>
                        </a:spcAft>
                      </a:pPr>
                      <a:r>
                        <a:rPr lang="ru-RU" sz="600" dirty="0">
                          <a:solidFill>
                            <a:schemeClr val="bg1"/>
                          </a:solidFill>
                          <a:effectLst/>
                        </a:rPr>
                        <a:t>37</a:t>
                      </a:r>
                      <a:endParaRPr lang="ru-RU"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solidFill>
                      <a:schemeClr val="accent1"/>
                    </a:solidFill>
                  </a:tcPr>
                </a:tc>
                <a:tc>
                  <a:txBody>
                    <a:bodyPr/>
                    <a:lstStyle/>
                    <a:p>
                      <a:pPr algn="l">
                        <a:lnSpc>
                          <a:spcPct val="107000"/>
                        </a:lnSpc>
                        <a:spcAft>
                          <a:spcPts val="0"/>
                        </a:spcAft>
                      </a:pPr>
                      <a:r>
                        <a:rPr lang="ru-RU" sz="600" dirty="0">
                          <a:solidFill>
                            <a:srgbClr val="002060"/>
                          </a:solidFill>
                          <a:effectLst/>
                        </a:rPr>
                        <a:t>ГУКОВО (Ростовская область)</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marL="0" algn="ctr" defTabSz="914400" rtl="0" eaLnBrk="1" latinLnBrk="0" hangingPunct="1">
                        <a:lnSpc>
                          <a:spcPct val="107000"/>
                        </a:lnSpc>
                        <a:spcAft>
                          <a:spcPts val="0"/>
                        </a:spcAft>
                      </a:pPr>
                      <a:endParaRPr lang="ru-RU" sz="600" kern="1200" dirty="0">
                        <a:solidFill>
                          <a:schemeClr val="bg1"/>
                        </a:solidFill>
                        <a:effectLst/>
                        <a:latin typeface="+mn-lt"/>
                        <a:ea typeface="+mn-ea"/>
                        <a:cs typeface="+mn-cs"/>
                      </a:endParaRPr>
                    </a:p>
                  </a:txBody>
                  <a:tcPr marL="34203" marR="34203" marT="0" marB="0" anchor="ctr">
                    <a:solidFill>
                      <a:schemeClr val="tx1"/>
                    </a:solidFill>
                  </a:tcPr>
                </a:tc>
                <a:tc>
                  <a:txBody>
                    <a:bodyPr/>
                    <a:lstStyle/>
                    <a:p>
                      <a:pPr algn="l">
                        <a:lnSpc>
                          <a:spcPct val="107000"/>
                        </a:lnSpc>
                        <a:spcAft>
                          <a:spcPts val="0"/>
                        </a:spcAft>
                      </a:pP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solidFill>
                      <a:schemeClr val="tx1"/>
                    </a:solidFill>
                  </a:tcPr>
                </a:tc>
                <a:extLst>
                  <a:ext uri="{0D108BD9-81ED-4DB2-BD59-A6C34878D82A}">
                    <a16:rowId xmlns:a16="http://schemas.microsoft.com/office/drawing/2014/main" xmlns="" val="10009"/>
                  </a:ext>
                </a:extLst>
              </a:tr>
              <a:tr h="180000">
                <a:tc>
                  <a:txBody>
                    <a:bodyPr/>
                    <a:lstStyle/>
                    <a:p>
                      <a:pPr algn="ctr">
                        <a:lnSpc>
                          <a:spcPct val="107000"/>
                        </a:lnSpc>
                        <a:spcAft>
                          <a:spcPts val="0"/>
                        </a:spcAft>
                      </a:pPr>
                      <a:r>
                        <a:rPr lang="ru-RU" sz="600">
                          <a:effectLst/>
                        </a:rPr>
                        <a:t>10</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nSpc>
                          <a:spcPct val="107000"/>
                        </a:lnSpc>
                        <a:spcAft>
                          <a:spcPts val="0"/>
                        </a:spcAft>
                      </a:pPr>
                      <a:r>
                        <a:rPr lang="ru-RU" sz="600" dirty="0">
                          <a:solidFill>
                            <a:srgbClr val="002060"/>
                          </a:solidFill>
                          <a:effectLst/>
                        </a:rPr>
                        <a:t>ПГТ.СЕЛЕНГИНСК (Республика Бурятия)</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gn="ctr">
                        <a:lnSpc>
                          <a:spcPct val="107000"/>
                        </a:lnSpc>
                        <a:spcAft>
                          <a:spcPts val="0"/>
                        </a:spcAft>
                      </a:pPr>
                      <a:r>
                        <a:rPr lang="ru-RU" sz="600" dirty="0">
                          <a:solidFill>
                            <a:schemeClr val="bg1"/>
                          </a:solidFill>
                          <a:effectLst/>
                        </a:rPr>
                        <a:t>38</a:t>
                      </a:r>
                      <a:endParaRPr lang="ru-RU"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solidFill>
                      <a:schemeClr val="accent1"/>
                    </a:solidFill>
                  </a:tcPr>
                </a:tc>
                <a:tc>
                  <a:txBody>
                    <a:bodyPr/>
                    <a:lstStyle/>
                    <a:p>
                      <a:pPr algn="l">
                        <a:lnSpc>
                          <a:spcPct val="107000"/>
                        </a:lnSpc>
                        <a:spcAft>
                          <a:spcPts val="0"/>
                        </a:spcAft>
                      </a:pPr>
                      <a:r>
                        <a:rPr lang="ru-RU" sz="600" dirty="0">
                          <a:solidFill>
                            <a:srgbClr val="002060"/>
                          </a:solidFill>
                          <a:effectLst/>
                        </a:rPr>
                        <a:t>НАВОЛОКИ (Ивановская область)</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marL="0" algn="ctr" defTabSz="914400" rtl="0" eaLnBrk="1" latinLnBrk="0" hangingPunct="1">
                        <a:lnSpc>
                          <a:spcPct val="107000"/>
                        </a:lnSpc>
                        <a:spcAft>
                          <a:spcPts val="0"/>
                        </a:spcAft>
                      </a:pPr>
                      <a:endParaRPr lang="ru-RU" sz="600" kern="1200" dirty="0">
                        <a:solidFill>
                          <a:schemeClr val="bg1"/>
                        </a:solidFill>
                        <a:effectLst/>
                        <a:latin typeface="+mn-lt"/>
                        <a:ea typeface="+mn-ea"/>
                        <a:cs typeface="+mn-cs"/>
                      </a:endParaRPr>
                    </a:p>
                  </a:txBody>
                  <a:tcPr marL="34203" marR="34203" marT="0" marB="0" anchor="ctr">
                    <a:solidFill>
                      <a:schemeClr val="tx1"/>
                    </a:solidFill>
                  </a:tcPr>
                </a:tc>
                <a:tc>
                  <a:txBody>
                    <a:bodyPr/>
                    <a:lstStyle/>
                    <a:p>
                      <a:pPr algn="l">
                        <a:lnSpc>
                          <a:spcPct val="107000"/>
                        </a:lnSpc>
                        <a:spcAft>
                          <a:spcPts val="0"/>
                        </a:spcAft>
                      </a:pP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solidFill>
                      <a:schemeClr val="tx1"/>
                    </a:solidFill>
                  </a:tcPr>
                </a:tc>
                <a:extLst>
                  <a:ext uri="{0D108BD9-81ED-4DB2-BD59-A6C34878D82A}">
                    <a16:rowId xmlns:a16="http://schemas.microsoft.com/office/drawing/2014/main" xmlns="" val="10010"/>
                  </a:ext>
                </a:extLst>
              </a:tr>
              <a:tr h="180000">
                <a:tc>
                  <a:txBody>
                    <a:bodyPr/>
                    <a:lstStyle/>
                    <a:p>
                      <a:pPr algn="ctr">
                        <a:lnSpc>
                          <a:spcPct val="107000"/>
                        </a:lnSpc>
                        <a:spcAft>
                          <a:spcPts val="0"/>
                        </a:spcAft>
                      </a:pPr>
                      <a:r>
                        <a:rPr lang="ru-RU" sz="600">
                          <a:effectLst/>
                        </a:rPr>
                        <a:t>11</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nSpc>
                          <a:spcPct val="107000"/>
                        </a:lnSpc>
                        <a:spcAft>
                          <a:spcPts val="0"/>
                        </a:spcAft>
                      </a:pPr>
                      <a:r>
                        <a:rPr lang="ru-RU" sz="600" dirty="0">
                          <a:solidFill>
                            <a:srgbClr val="002060"/>
                          </a:solidFill>
                          <a:effectLst/>
                        </a:rPr>
                        <a:t>БЕЛАЯ ХОЛУНИЦА (Кировская область)</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gn="ctr">
                        <a:lnSpc>
                          <a:spcPct val="107000"/>
                        </a:lnSpc>
                        <a:spcAft>
                          <a:spcPts val="0"/>
                        </a:spcAft>
                      </a:pPr>
                      <a:r>
                        <a:rPr lang="ru-RU" sz="600" dirty="0">
                          <a:solidFill>
                            <a:schemeClr val="bg1"/>
                          </a:solidFill>
                          <a:effectLst/>
                        </a:rPr>
                        <a:t>39</a:t>
                      </a:r>
                      <a:endParaRPr lang="ru-RU"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solidFill>
                      <a:schemeClr val="accent1"/>
                    </a:solidFill>
                  </a:tcPr>
                </a:tc>
                <a:tc>
                  <a:txBody>
                    <a:bodyPr/>
                    <a:lstStyle/>
                    <a:p>
                      <a:pPr algn="l">
                        <a:lnSpc>
                          <a:spcPct val="107000"/>
                        </a:lnSpc>
                        <a:spcAft>
                          <a:spcPts val="0"/>
                        </a:spcAft>
                      </a:pPr>
                      <a:r>
                        <a:rPr lang="ru-RU" sz="600" dirty="0">
                          <a:solidFill>
                            <a:srgbClr val="002060"/>
                          </a:solidFill>
                          <a:effectLst/>
                        </a:rPr>
                        <a:t>ВИЧУГА (Ивановская область)</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marL="0" algn="ctr" defTabSz="914400" rtl="0" eaLnBrk="1" latinLnBrk="0" hangingPunct="1">
                        <a:lnSpc>
                          <a:spcPct val="107000"/>
                        </a:lnSpc>
                        <a:spcAft>
                          <a:spcPts val="0"/>
                        </a:spcAft>
                      </a:pPr>
                      <a:endParaRPr lang="ru-RU" sz="600" kern="1200" dirty="0">
                        <a:solidFill>
                          <a:schemeClr val="bg1"/>
                        </a:solidFill>
                        <a:effectLst/>
                        <a:latin typeface="+mn-lt"/>
                        <a:ea typeface="+mn-ea"/>
                        <a:cs typeface="+mn-cs"/>
                      </a:endParaRPr>
                    </a:p>
                  </a:txBody>
                  <a:tcPr marL="34203" marR="34203" marT="0" marB="0" anchor="ctr">
                    <a:solidFill>
                      <a:schemeClr val="tx1"/>
                    </a:solidFill>
                  </a:tcPr>
                </a:tc>
                <a:tc>
                  <a:txBody>
                    <a:bodyPr/>
                    <a:lstStyle/>
                    <a:p>
                      <a:pPr algn="l">
                        <a:lnSpc>
                          <a:spcPct val="107000"/>
                        </a:lnSpc>
                        <a:spcAft>
                          <a:spcPts val="0"/>
                        </a:spcAft>
                      </a:pP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solidFill>
                      <a:schemeClr val="tx1"/>
                    </a:solidFill>
                  </a:tcPr>
                </a:tc>
                <a:extLst>
                  <a:ext uri="{0D108BD9-81ED-4DB2-BD59-A6C34878D82A}">
                    <a16:rowId xmlns:a16="http://schemas.microsoft.com/office/drawing/2014/main" xmlns="" val="10011"/>
                  </a:ext>
                </a:extLst>
              </a:tr>
              <a:tr h="180000">
                <a:tc>
                  <a:txBody>
                    <a:bodyPr/>
                    <a:lstStyle/>
                    <a:p>
                      <a:pPr algn="ctr">
                        <a:lnSpc>
                          <a:spcPct val="107000"/>
                        </a:lnSpc>
                        <a:spcAft>
                          <a:spcPts val="0"/>
                        </a:spcAft>
                      </a:pPr>
                      <a:r>
                        <a:rPr lang="ru-RU" sz="600">
                          <a:effectLst/>
                        </a:rPr>
                        <a:t>12</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nSpc>
                          <a:spcPct val="107000"/>
                        </a:lnSpc>
                        <a:spcAft>
                          <a:spcPts val="0"/>
                        </a:spcAft>
                      </a:pPr>
                      <a:r>
                        <a:rPr lang="ru-RU" sz="600" dirty="0">
                          <a:solidFill>
                            <a:srgbClr val="002060"/>
                          </a:solidFill>
                          <a:effectLst/>
                        </a:rPr>
                        <a:t>КАСПИЙСК (Республика Дагестан)</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gn="ctr">
                        <a:lnSpc>
                          <a:spcPct val="107000"/>
                        </a:lnSpc>
                        <a:spcAft>
                          <a:spcPts val="0"/>
                        </a:spcAft>
                      </a:pPr>
                      <a:r>
                        <a:rPr lang="ru-RU" sz="600" dirty="0">
                          <a:solidFill>
                            <a:schemeClr val="bg1"/>
                          </a:solidFill>
                          <a:effectLst/>
                        </a:rPr>
                        <a:t>40</a:t>
                      </a:r>
                      <a:endParaRPr lang="ru-RU"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solidFill>
                      <a:schemeClr val="accent1"/>
                    </a:solidFill>
                  </a:tcPr>
                </a:tc>
                <a:tc>
                  <a:txBody>
                    <a:bodyPr/>
                    <a:lstStyle/>
                    <a:p>
                      <a:pPr algn="l">
                        <a:lnSpc>
                          <a:spcPct val="107000"/>
                        </a:lnSpc>
                        <a:spcAft>
                          <a:spcPts val="0"/>
                        </a:spcAft>
                      </a:pPr>
                      <a:r>
                        <a:rPr lang="ru-RU" sz="600" dirty="0">
                          <a:solidFill>
                            <a:srgbClr val="002060"/>
                          </a:solidFill>
                          <a:effectLst/>
                        </a:rPr>
                        <a:t>САРАПУЛ (Удмуртская Республика)</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marL="0" algn="ctr" defTabSz="914400" rtl="0" eaLnBrk="1" latinLnBrk="0" hangingPunct="1">
                        <a:lnSpc>
                          <a:spcPct val="107000"/>
                        </a:lnSpc>
                        <a:spcAft>
                          <a:spcPts val="0"/>
                        </a:spcAft>
                      </a:pPr>
                      <a:endParaRPr lang="ru-RU" sz="600" kern="1200" dirty="0">
                        <a:solidFill>
                          <a:schemeClr val="bg1"/>
                        </a:solidFill>
                        <a:effectLst/>
                        <a:latin typeface="+mn-lt"/>
                        <a:ea typeface="+mn-ea"/>
                        <a:cs typeface="+mn-cs"/>
                      </a:endParaRPr>
                    </a:p>
                  </a:txBody>
                  <a:tcPr marL="34203" marR="34203" marT="0" marB="0" anchor="ctr">
                    <a:solidFill>
                      <a:schemeClr val="tx1"/>
                    </a:solidFill>
                  </a:tcPr>
                </a:tc>
                <a:tc>
                  <a:txBody>
                    <a:bodyPr/>
                    <a:lstStyle/>
                    <a:p>
                      <a:pPr algn="l">
                        <a:lnSpc>
                          <a:spcPct val="107000"/>
                        </a:lnSpc>
                        <a:spcAft>
                          <a:spcPts val="0"/>
                        </a:spcAft>
                      </a:pP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solidFill>
                      <a:schemeClr val="tx1"/>
                    </a:solidFill>
                  </a:tcPr>
                </a:tc>
                <a:extLst>
                  <a:ext uri="{0D108BD9-81ED-4DB2-BD59-A6C34878D82A}">
                    <a16:rowId xmlns:a16="http://schemas.microsoft.com/office/drawing/2014/main" xmlns="" val="10012"/>
                  </a:ext>
                </a:extLst>
              </a:tr>
              <a:tr h="180000">
                <a:tc>
                  <a:txBody>
                    <a:bodyPr/>
                    <a:lstStyle/>
                    <a:p>
                      <a:pPr algn="ctr">
                        <a:lnSpc>
                          <a:spcPct val="107000"/>
                        </a:lnSpc>
                        <a:spcAft>
                          <a:spcPts val="0"/>
                        </a:spcAft>
                      </a:pPr>
                      <a:r>
                        <a:rPr lang="ru-RU" sz="600">
                          <a:effectLst/>
                        </a:rPr>
                        <a:t>13</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nSpc>
                          <a:spcPct val="107000"/>
                        </a:lnSpc>
                        <a:spcAft>
                          <a:spcPts val="0"/>
                        </a:spcAft>
                      </a:pPr>
                      <a:r>
                        <a:rPr lang="ru-RU" sz="600" dirty="0">
                          <a:solidFill>
                            <a:srgbClr val="002060"/>
                          </a:solidFill>
                          <a:effectLst/>
                        </a:rPr>
                        <a:t>ЗЕЛЕНОДОЛЬСК (Республика Татарстан)</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gn="ctr">
                        <a:lnSpc>
                          <a:spcPct val="107000"/>
                        </a:lnSpc>
                        <a:spcAft>
                          <a:spcPts val="0"/>
                        </a:spcAft>
                      </a:pPr>
                      <a:r>
                        <a:rPr lang="ru-RU" sz="600" dirty="0">
                          <a:solidFill>
                            <a:schemeClr val="bg1"/>
                          </a:solidFill>
                          <a:effectLst/>
                        </a:rPr>
                        <a:t>41</a:t>
                      </a:r>
                      <a:endParaRPr lang="ru-RU"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solidFill>
                      <a:schemeClr val="accent1"/>
                    </a:solidFill>
                  </a:tcPr>
                </a:tc>
                <a:tc>
                  <a:txBody>
                    <a:bodyPr/>
                    <a:lstStyle/>
                    <a:p>
                      <a:pPr algn="l">
                        <a:lnSpc>
                          <a:spcPct val="107000"/>
                        </a:lnSpc>
                        <a:spcAft>
                          <a:spcPts val="0"/>
                        </a:spcAft>
                      </a:pPr>
                      <a:r>
                        <a:rPr lang="ru-RU" sz="600" dirty="0">
                          <a:solidFill>
                            <a:srgbClr val="002060"/>
                          </a:solidFill>
                          <a:effectLst/>
                        </a:rPr>
                        <a:t>ВОТКИНСК (Удмуртская Республика)</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marL="0" algn="ctr" defTabSz="914400" rtl="0" eaLnBrk="1" latinLnBrk="0" hangingPunct="1">
                        <a:lnSpc>
                          <a:spcPct val="107000"/>
                        </a:lnSpc>
                        <a:spcAft>
                          <a:spcPts val="0"/>
                        </a:spcAft>
                      </a:pPr>
                      <a:endParaRPr lang="ru-RU" sz="600" kern="1200" dirty="0">
                        <a:solidFill>
                          <a:schemeClr val="bg1"/>
                        </a:solidFill>
                        <a:effectLst/>
                        <a:latin typeface="+mn-lt"/>
                        <a:ea typeface="+mn-ea"/>
                        <a:cs typeface="+mn-cs"/>
                      </a:endParaRPr>
                    </a:p>
                  </a:txBody>
                  <a:tcPr marL="34203" marR="34203" marT="0" marB="0" anchor="ctr">
                    <a:solidFill>
                      <a:schemeClr val="tx1"/>
                    </a:solidFill>
                  </a:tcPr>
                </a:tc>
                <a:tc>
                  <a:txBody>
                    <a:bodyPr/>
                    <a:lstStyle/>
                    <a:p>
                      <a:pPr algn="l">
                        <a:lnSpc>
                          <a:spcPct val="107000"/>
                        </a:lnSpc>
                        <a:spcAft>
                          <a:spcPts val="0"/>
                        </a:spcAft>
                      </a:pP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solidFill>
                      <a:schemeClr val="tx1"/>
                    </a:solidFill>
                  </a:tcPr>
                </a:tc>
                <a:extLst>
                  <a:ext uri="{0D108BD9-81ED-4DB2-BD59-A6C34878D82A}">
                    <a16:rowId xmlns:a16="http://schemas.microsoft.com/office/drawing/2014/main" xmlns="" val="10013"/>
                  </a:ext>
                </a:extLst>
              </a:tr>
              <a:tr h="180000">
                <a:tc>
                  <a:txBody>
                    <a:bodyPr/>
                    <a:lstStyle/>
                    <a:p>
                      <a:pPr algn="ctr">
                        <a:lnSpc>
                          <a:spcPct val="107000"/>
                        </a:lnSpc>
                        <a:spcAft>
                          <a:spcPts val="0"/>
                        </a:spcAft>
                      </a:pPr>
                      <a:r>
                        <a:rPr lang="ru-RU" sz="600">
                          <a:effectLst/>
                        </a:rPr>
                        <a:t>14</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nSpc>
                          <a:spcPct val="107000"/>
                        </a:lnSpc>
                        <a:spcAft>
                          <a:spcPts val="0"/>
                        </a:spcAft>
                      </a:pPr>
                      <a:r>
                        <a:rPr lang="ru-RU" sz="600" dirty="0">
                          <a:solidFill>
                            <a:srgbClr val="002060"/>
                          </a:solidFill>
                          <a:effectLst/>
                        </a:rPr>
                        <a:t>ЧЕГДОМЫН (Хабаровский край)</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gn="ctr">
                        <a:lnSpc>
                          <a:spcPct val="107000"/>
                        </a:lnSpc>
                        <a:spcAft>
                          <a:spcPts val="0"/>
                        </a:spcAft>
                      </a:pPr>
                      <a:r>
                        <a:rPr lang="ru-RU" sz="600" dirty="0">
                          <a:solidFill>
                            <a:schemeClr val="bg1"/>
                          </a:solidFill>
                          <a:effectLst/>
                        </a:rPr>
                        <a:t>42</a:t>
                      </a:r>
                      <a:endParaRPr lang="ru-RU"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solidFill>
                      <a:schemeClr val="accent1"/>
                    </a:solidFill>
                  </a:tcPr>
                </a:tc>
                <a:tc>
                  <a:txBody>
                    <a:bodyPr/>
                    <a:lstStyle/>
                    <a:p>
                      <a:pPr algn="l">
                        <a:lnSpc>
                          <a:spcPct val="107000"/>
                        </a:lnSpc>
                        <a:spcAft>
                          <a:spcPts val="0"/>
                        </a:spcAft>
                      </a:pPr>
                      <a:r>
                        <a:rPr lang="ru-RU" sz="600" dirty="0">
                          <a:solidFill>
                            <a:srgbClr val="002060"/>
                          </a:solidFill>
                          <a:effectLst/>
                        </a:rPr>
                        <a:t>ТУТАЕВ (Ярославская область)</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marL="0" algn="ctr" defTabSz="914400" rtl="0" eaLnBrk="1" latinLnBrk="0" hangingPunct="1">
                        <a:lnSpc>
                          <a:spcPct val="107000"/>
                        </a:lnSpc>
                        <a:spcAft>
                          <a:spcPts val="0"/>
                        </a:spcAft>
                      </a:pPr>
                      <a:endParaRPr lang="ru-RU" sz="600" kern="1200" dirty="0">
                        <a:solidFill>
                          <a:schemeClr val="bg1"/>
                        </a:solidFill>
                        <a:effectLst/>
                        <a:latin typeface="+mn-lt"/>
                        <a:ea typeface="+mn-ea"/>
                        <a:cs typeface="+mn-cs"/>
                      </a:endParaRPr>
                    </a:p>
                  </a:txBody>
                  <a:tcPr marL="34203" marR="34203" marT="0" marB="0" anchor="ctr">
                    <a:solidFill>
                      <a:schemeClr val="tx1"/>
                    </a:solidFill>
                  </a:tcPr>
                </a:tc>
                <a:tc>
                  <a:txBody>
                    <a:bodyPr/>
                    <a:lstStyle/>
                    <a:p>
                      <a:pPr algn="l">
                        <a:lnSpc>
                          <a:spcPct val="107000"/>
                        </a:lnSpc>
                        <a:spcAft>
                          <a:spcPts val="0"/>
                        </a:spcAft>
                      </a:pP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solidFill>
                      <a:schemeClr val="tx1"/>
                    </a:solidFill>
                  </a:tcPr>
                </a:tc>
                <a:extLst>
                  <a:ext uri="{0D108BD9-81ED-4DB2-BD59-A6C34878D82A}">
                    <a16:rowId xmlns:a16="http://schemas.microsoft.com/office/drawing/2014/main" xmlns="" val="10014"/>
                  </a:ext>
                </a:extLst>
              </a:tr>
              <a:tr h="180000">
                <a:tc>
                  <a:txBody>
                    <a:bodyPr/>
                    <a:lstStyle/>
                    <a:p>
                      <a:pPr algn="ctr">
                        <a:lnSpc>
                          <a:spcPct val="107000"/>
                        </a:lnSpc>
                        <a:spcAft>
                          <a:spcPts val="0"/>
                        </a:spcAft>
                      </a:pPr>
                      <a:r>
                        <a:rPr lang="ru-RU" sz="600" dirty="0">
                          <a:effectLst/>
                        </a:rPr>
                        <a:t>15</a:t>
                      </a:r>
                      <a:endParaRPr lang="ru-RU"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nSpc>
                          <a:spcPct val="107000"/>
                        </a:lnSpc>
                        <a:spcAft>
                          <a:spcPts val="0"/>
                        </a:spcAft>
                      </a:pPr>
                      <a:r>
                        <a:rPr lang="ru-RU" sz="600" dirty="0">
                          <a:solidFill>
                            <a:srgbClr val="002060"/>
                          </a:solidFill>
                          <a:effectLst/>
                        </a:rPr>
                        <a:t>КАНАШ  (Чувашская Республика)</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gn="ctr">
                        <a:lnSpc>
                          <a:spcPct val="107000"/>
                        </a:lnSpc>
                        <a:spcAft>
                          <a:spcPts val="0"/>
                        </a:spcAft>
                      </a:pPr>
                      <a:r>
                        <a:rPr lang="ru-RU" sz="600" dirty="0">
                          <a:solidFill>
                            <a:schemeClr val="bg1"/>
                          </a:solidFill>
                          <a:effectLst/>
                        </a:rPr>
                        <a:t>43</a:t>
                      </a:r>
                      <a:endParaRPr lang="ru-RU"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solidFill>
                      <a:schemeClr val="accent1"/>
                    </a:solidFill>
                  </a:tcPr>
                </a:tc>
                <a:tc>
                  <a:txBody>
                    <a:bodyPr/>
                    <a:lstStyle/>
                    <a:p>
                      <a:pPr algn="l">
                        <a:lnSpc>
                          <a:spcPct val="107000"/>
                        </a:lnSpc>
                        <a:spcAft>
                          <a:spcPts val="0"/>
                        </a:spcAft>
                      </a:pPr>
                      <a:r>
                        <a:rPr lang="ru-RU" sz="600" dirty="0">
                          <a:solidFill>
                            <a:srgbClr val="002060"/>
                          </a:solidFill>
                          <a:effectLst/>
                        </a:rPr>
                        <a:t>ЧАПАЕВСК (Самарская область)</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marL="0" algn="ctr" defTabSz="914400" rtl="0" eaLnBrk="1" latinLnBrk="0" hangingPunct="1">
                        <a:lnSpc>
                          <a:spcPct val="107000"/>
                        </a:lnSpc>
                        <a:spcAft>
                          <a:spcPts val="0"/>
                        </a:spcAft>
                      </a:pPr>
                      <a:endParaRPr lang="ru-RU" sz="600" kern="1200" dirty="0">
                        <a:solidFill>
                          <a:schemeClr val="bg1"/>
                        </a:solidFill>
                        <a:effectLst/>
                        <a:latin typeface="+mn-lt"/>
                        <a:ea typeface="+mn-ea"/>
                        <a:cs typeface="+mn-cs"/>
                      </a:endParaRPr>
                    </a:p>
                  </a:txBody>
                  <a:tcPr marL="34203" marR="34203" marT="0" marB="0" anchor="ctr">
                    <a:solidFill>
                      <a:schemeClr val="tx1"/>
                    </a:solidFill>
                  </a:tcPr>
                </a:tc>
                <a:tc>
                  <a:txBody>
                    <a:bodyPr/>
                    <a:lstStyle/>
                    <a:p>
                      <a:pPr algn="l">
                        <a:lnSpc>
                          <a:spcPct val="107000"/>
                        </a:lnSpc>
                        <a:spcAft>
                          <a:spcPts val="0"/>
                        </a:spcAft>
                      </a:pP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solidFill>
                      <a:schemeClr val="tx1"/>
                    </a:solidFill>
                  </a:tcPr>
                </a:tc>
                <a:extLst>
                  <a:ext uri="{0D108BD9-81ED-4DB2-BD59-A6C34878D82A}">
                    <a16:rowId xmlns:a16="http://schemas.microsoft.com/office/drawing/2014/main" xmlns="" val="10015"/>
                  </a:ext>
                </a:extLst>
              </a:tr>
              <a:tr h="180000">
                <a:tc>
                  <a:txBody>
                    <a:bodyPr/>
                    <a:lstStyle/>
                    <a:p>
                      <a:pPr algn="ctr">
                        <a:lnSpc>
                          <a:spcPct val="107000"/>
                        </a:lnSpc>
                        <a:spcAft>
                          <a:spcPts val="0"/>
                        </a:spcAft>
                      </a:pPr>
                      <a:r>
                        <a:rPr lang="ru-RU" sz="600">
                          <a:effectLst/>
                        </a:rPr>
                        <a:t>16</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nSpc>
                          <a:spcPct val="107000"/>
                        </a:lnSpc>
                        <a:spcAft>
                          <a:spcPts val="0"/>
                        </a:spcAft>
                      </a:pPr>
                      <a:r>
                        <a:rPr lang="ru-RU" sz="600" dirty="0">
                          <a:solidFill>
                            <a:srgbClr val="002060"/>
                          </a:solidFill>
                          <a:effectLst/>
                        </a:rPr>
                        <a:t>КИСЕЛЕВСК (Кемеровская область)</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gn="ctr">
                        <a:lnSpc>
                          <a:spcPct val="107000"/>
                        </a:lnSpc>
                        <a:spcAft>
                          <a:spcPts val="0"/>
                        </a:spcAft>
                      </a:pPr>
                      <a:r>
                        <a:rPr lang="ru-RU" sz="600" dirty="0">
                          <a:solidFill>
                            <a:schemeClr val="bg1"/>
                          </a:solidFill>
                          <a:effectLst/>
                        </a:rPr>
                        <a:t>44</a:t>
                      </a:r>
                      <a:endParaRPr lang="ru-RU"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solidFill>
                      <a:schemeClr val="accent1"/>
                    </a:solidFill>
                  </a:tcPr>
                </a:tc>
                <a:tc>
                  <a:txBody>
                    <a:bodyPr/>
                    <a:lstStyle/>
                    <a:p>
                      <a:pPr algn="l">
                        <a:lnSpc>
                          <a:spcPct val="107000"/>
                        </a:lnSpc>
                        <a:spcAft>
                          <a:spcPts val="0"/>
                        </a:spcAft>
                      </a:pPr>
                      <a:r>
                        <a:rPr lang="ru-RU" sz="600" dirty="0">
                          <a:solidFill>
                            <a:srgbClr val="002060"/>
                          </a:solidFill>
                          <a:effectLst/>
                        </a:rPr>
                        <a:t>СЕВЕРОДВИНСК (Архангельская область)</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marL="0" algn="ctr" defTabSz="914400" rtl="0" eaLnBrk="1" latinLnBrk="0" hangingPunct="1">
                        <a:lnSpc>
                          <a:spcPct val="107000"/>
                        </a:lnSpc>
                        <a:spcAft>
                          <a:spcPts val="0"/>
                        </a:spcAft>
                      </a:pPr>
                      <a:endParaRPr lang="ru-RU" sz="600" kern="1200" dirty="0">
                        <a:solidFill>
                          <a:schemeClr val="bg1"/>
                        </a:solidFill>
                        <a:effectLst/>
                        <a:latin typeface="+mn-lt"/>
                        <a:ea typeface="+mn-ea"/>
                        <a:cs typeface="+mn-cs"/>
                      </a:endParaRPr>
                    </a:p>
                  </a:txBody>
                  <a:tcPr marL="34203" marR="34203" marT="0" marB="0" anchor="ctr">
                    <a:solidFill>
                      <a:schemeClr val="tx1"/>
                    </a:solidFill>
                  </a:tcPr>
                </a:tc>
                <a:tc>
                  <a:txBody>
                    <a:bodyPr/>
                    <a:lstStyle/>
                    <a:p>
                      <a:pPr algn="l">
                        <a:lnSpc>
                          <a:spcPct val="107000"/>
                        </a:lnSpc>
                        <a:spcAft>
                          <a:spcPts val="0"/>
                        </a:spcAft>
                      </a:pP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solidFill>
                      <a:schemeClr val="tx1"/>
                    </a:solidFill>
                  </a:tcPr>
                </a:tc>
                <a:extLst>
                  <a:ext uri="{0D108BD9-81ED-4DB2-BD59-A6C34878D82A}">
                    <a16:rowId xmlns:a16="http://schemas.microsoft.com/office/drawing/2014/main" xmlns="" val="10016"/>
                  </a:ext>
                </a:extLst>
              </a:tr>
              <a:tr h="180000">
                <a:tc>
                  <a:txBody>
                    <a:bodyPr/>
                    <a:lstStyle/>
                    <a:p>
                      <a:pPr algn="ctr">
                        <a:lnSpc>
                          <a:spcPct val="107000"/>
                        </a:lnSpc>
                        <a:spcAft>
                          <a:spcPts val="0"/>
                        </a:spcAft>
                      </a:pPr>
                      <a:r>
                        <a:rPr lang="ru-RU" sz="600">
                          <a:effectLst/>
                        </a:rPr>
                        <a:t>17</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nSpc>
                          <a:spcPct val="107000"/>
                        </a:lnSpc>
                        <a:spcAft>
                          <a:spcPts val="0"/>
                        </a:spcAft>
                      </a:pPr>
                      <a:r>
                        <a:rPr lang="ru-RU" sz="600" dirty="0">
                          <a:solidFill>
                            <a:srgbClr val="002060"/>
                          </a:solidFill>
                          <a:effectLst/>
                        </a:rPr>
                        <a:t>КАЛТАН (Кемеровская область)</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gn="ctr">
                        <a:lnSpc>
                          <a:spcPct val="107000"/>
                        </a:lnSpc>
                        <a:spcAft>
                          <a:spcPts val="0"/>
                        </a:spcAft>
                      </a:pPr>
                      <a:r>
                        <a:rPr lang="ru-RU" sz="600" dirty="0">
                          <a:solidFill>
                            <a:schemeClr val="bg1"/>
                          </a:solidFill>
                          <a:effectLst/>
                        </a:rPr>
                        <a:t>45</a:t>
                      </a:r>
                      <a:endParaRPr lang="ru-RU"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solidFill>
                      <a:schemeClr val="accent1"/>
                    </a:solidFill>
                  </a:tcPr>
                </a:tc>
                <a:tc>
                  <a:txBody>
                    <a:bodyPr/>
                    <a:lstStyle/>
                    <a:p>
                      <a:pPr algn="l">
                        <a:lnSpc>
                          <a:spcPct val="107000"/>
                        </a:lnSpc>
                        <a:spcAft>
                          <a:spcPts val="0"/>
                        </a:spcAft>
                      </a:pPr>
                      <a:r>
                        <a:rPr lang="ru-RU" sz="600" dirty="0">
                          <a:solidFill>
                            <a:srgbClr val="002060"/>
                          </a:solidFill>
                          <a:effectLst/>
                        </a:rPr>
                        <a:t>СОКОЛ (Вологодская область)</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marL="0" algn="ctr" defTabSz="914400" rtl="0" eaLnBrk="1" latinLnBrk="0" hangingPunct="1">
                        <a:lnSpc>
                          <a:spcPct val="107000"/>
                        </a:lnSpc>
                        <a:spcAft>
                          <a:spcPts val="0"/>
                        </a:spcAft>
                      </a:pPr>
                      <a:endParaRPr lang="ru-RU" sz="600" kern="1200" dirty="0">
                        <a:solidFill>
                          <a:schemeClr val="bg1"/>
                        </a:solidFill>
                        <a:effectLst/>
                        <a:latin typeface="+mn-lt"/>
                        <a:ea typeface="+mn-ea"/>
                        <a:cs typeface="+mn-cs"/>
                      </a:endParaRPr>
                    </a:p>
                  </a:txBody>
                  <a:tcPr marL="34203" marR="34203" marT="0" marB="0" anchor="ctr">
                    <a:solidFill>
                      <a:schemeClr val="tx1"/>
                    </a:solidFill>
                  </a:tcPr>
                </a:tc>
                <a:tc>
                  <a:txBody>
                    <a:bodyPr/>
                    <a:lstStyle/>
                    <a:p>
                      <a:pPr algn="l">
                        <a:lnSpc>
                          <a:spcPct val="107000"/>
                        </a:lnSpc>
                        <a:spcAft>
                          <a:spcPts val="0"/>
                        </a:spcAft>
                      </a:pP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solidFill>
                      <a:schemeClr val="tx1"/>
                    </a:solidFill>
                  </a:tcPr>
                </a:tc>
                <a:extLst>
                  <a:ext uri="{0D108BD9-81ED-4DB2-BD59-A6C34878D82A}">
                    <a16:rowId xmlns:a16="http://schemas.microsoft.com/office/drawing/2014/main" xmlns="" val="10017"/>
                  </a:ext>
                </a:extLst>
              </a:tr>
              <a:tr h="180000">
                <a:tc>
                  <a:txBody>
                    <a:bodyPr/>
                    <a:lstStyle/>
                    <a:p>
                      <a:pPr algn="ctr">
                        <a:lnSpc>
                          <a:spcPct val="107000"/>
                        </a:lnSpc>
                        <a:spcAft>
                          <a:spcPts val="0"/>
                        </a:spcAft>
                      </a:pPr>
                      <a:r>
                        <a:rPr lang="ru-RU" sz="600">
                          <a:effectLst/>
                        </a:rPr>
                        <a:t>18</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nSpc>
                          <a:spcPct val="107000"/>
                        </a:lnSpc>
                        <a:spcAft>
                          <a:spcPts val="0"/>
                        </a:spcAft>
                      </a:pPr>
                      <a:r>
                        <a:rPr lang="ru-RU" sz="600" dirty="0">
                          <a:solidFill>
                            <a:srgbClr val="002060"/>
                          </a:solidFill>
                          <a:effectLst/>
                        </a:rPr>
                        <a:t>ТАШТАГОЛ (Кемеровская область)</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gn="ctr">
                        <a:lnSpc>
                          <a:spcPct val="107000"/>
                        </a:lnSpc>
                        <a:spcAft>
                          <a:spcPts val="0"/>
                        </a:spcAft>
                      </a:pPr>
                      <a:r>
                        <a:rPr lang="ru-RU" sz="600" dirty="0">
                          <a:solidFill>
                            <a:schemeClr val="bg1"/>
                          </a:solidFill>
                          <a:effectLst/>
                        </a:rPr>
                        <a:t>46</a:t>
                      </a:r>
                      <a:endParaRPr lang="ru-RU"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solidFill>
                      <a:schemeClr val="accent1"/>
                    </a:solidFill>
                  </a:tcPr>
                </a:tc>
                <a:tc>
                  <a:txBody>
                    <a:bodyPr/>
                    <a:lstStyle/>
                    <a:p>
                      <a:pPr algn="l">
                        <a:lnSpc>
                          <a:spcPct val="107000"/>
                        </a:lnSpc>
                        <a:spcAft>
                          <a:spcPts val="0"/>
                        </a:spcAft>
                      </a:pPr>
                      <a:r>
                        <a:rPr lang="ru-RU" sz="600" dirty="0">
                          <a:solidFill>
                            <a:srgbClr val="002060"/>
                          </a:solidFill>
                          <a:effectLst/>
                        </a:rPr>
                        <a:t>АЛАТЫРЬ (Чувашская Республика)</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marL="0" algn="ctr" defTabSz="914400" rtl="0" eaLnBrk="1" latinLnBrk="0" hangingPunct="1">
                        <a:lnSpc>
                          <a:spcPct val="107000"/>
                        </a:lnSpc>
                        <a:spcAft>
                          <a:spcPts val="0"/>
                        </a:spcAft>
                      </a:pPr>
                      <a:endParaRPr lang="ru-RU" sz="600" kern="1200" dirty="0">
                        <a:solidFill>
                          <a:schemeClr val="bg1"/>
                        </a:solidFill>
                        <a:effectLst/>
                        <a:latin typeface="+mn-lt"/>
                        <a:ea typeface="+mn-ea"/>
                        <a:cs typeface="+mn-cs"/>
                      </a:endParaRPr>
                    </a:p>
                  </a:txBody>
                  <a:tcPr marL="34203" marR="34203" marT="0" marB="0" anchor="ctr">
                    <a:solidFill>
                      <a:schemeClr val="tx1"/>
                    </a:solidFill>
                  </a:tcPr>
                </a:tc>
                <a:tc>
                  <a:txBody>
                    <a:bodyPr/>
                    <a:lstStyle/>
                    <a:p>
                      <a:pPr algn="l">
                        <a:lnSpc>
                          <a:spcPct val="107000"/>
                        </a:lnSpc>
                        <a:spcAft>
                          <a:spcPts val="0"/>
                        </a:spcAft>
                      </a:pP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solidFill>
                      <a:schemeClr val="tx1"/>
                    </a:solidFill>
                  </a:tcPr>
                </a:tc>
                <a:extLst>
                  <a:ext uri="{0D108BD9-81ED-4DB2-BD59-A6C34878D82A}">
                    <a16:rowId xmlns:a16="http://schemas.microsoft.com/office/drawing/2014/main" xmlns="" val="10018"/>
                  </a:ext>
                </a:extLst>
              </a:tr>
              <a:tr h="180000">
                <a:tc>
                  <a:txBody>
                    <a:bodyPr/>
                    <a:lstStyle/>
                    <a:p>
                      <a:pPr algn="ctr">
                        <a:lnSpc>
                          <a:spcPct val="107000"/>
                        </a:lnSpc>
                        <a:spcAft>
                          <a:spcPts val="0"/>
                        </a:spcAft>
                      </a:pPr>
                      <a:r>
                        <a:rPr lang="ru-RU" sz="600">
                          <a:effectLst/>
                        </a:rPr>
                        <a:t>19</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nSpc>
                          <a:spcPct val="107000"/>
                        </a:lnSpc>
                        <a:spcAft>
                          <a:spcPts val="0"/>
                        </a:spcAft>
                      </a:pPr>
                      <a:r>
                        <a:rPr lang="ru-RU" sz="600" dirty="0">
                          <a:solidFill>
                            <a:srgbClr val="002060"/>
                          </a:solidFill>
                          <a:effectLst/>
                        </a:rPr>
                        <a:t>ПОС. МУНДЫБАШ (Кемеровская область)</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gn="ctr">
                        <a:lnSpc>
                          <a:spcPct val="107000"/>
                        </a:lnSpc>
                        <a:spcAft>
                          <a:spcPts val="0"/>
                        </a:spcAft>
                      </a:pPr>
                      <a:r>
                        <a:rPr lang="ru-RU" sz="600" dirty="0">
                          <a:solidFill>
                            <a:schemeClr val="bg1"/>
                          </a:solidFill>
                          <a:effectLst/>
                        </a:rPr>
                        <a:t>47</a:t>
                      </a:r>
                      <a:endParaRPr lang="ru-RU"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solidFill>
                      <a:schemeClr val="accent1"/>
                    </a:solidFill>
                  </a:tcPr>
                </a:tc>
                <a:tc>
                  <a:txBody>
                    <a:bodyPr/>
                    <a:lstStyle/>
                    <a:p>
                      <a:pPr algn="l">
                        <a:lnSpc>
                          <a:spcPct val="107000"/>
                        </a:lnSpc>
                        <a:spcAft>
                          <a:spcPts val="0"/>
                        </a:spcAft>
                      </a:pPr>
                      <a:r>
                        <a:rPr lang="ru-RU" sz="600" dirty="0">
                          <a:solidFill>
                            <a:srgbClr val="002060"/>
                          </a:solidFill>
                          <a:effectLst/>
                        </a:rPr>
                        <a:t>ШУМЕРЛЯ (Чувашская Республика)</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marL="0" algn="ctr" defTabSz="914400" rtl="0" eaLnBrk="1" latinLnBrk="0" hangingPunct="1">
                        <a:lnSpc>
                          <a:spcPct val="107000"/>
                        </a:lnSpc>
                        <a:spcAft>
                          <a:spcPts val="0"/>
                        </a:spcAft>
                      </a:pPr>
                      <a:endParaRPr lang="ru-RU" sz="600" kern="1200" dirty="0">
                        <a:solidFill>
                          <a:schemeClr val="bg1"/>
                        </a:solidFill>
                        <a:effectLst/>
                        <a:latin typeface="+mn-lt"/>
                        <a:ea typeface="+mn-ea"/>
                        <a:cs typeface="+mn-cs"/>
                      </a:endParaRPr>
                    </a:p>
                  </a:txBody>
                  <a:tcPr marL="34203" marR="34203" marT="0" marB="0" anchor="ctr">
                    <a:solidFill>
                      <a:schemeClr val="tx1"/>
                    </a:solidFill>
                  </a:tcPr>
                </a:tc>
                <a:tc>
                  <a:txBody>
                    <a:bodyPr/>
                    <a:lstStyle/>
                    <a:p>
                      <a:pPr algn="l">
                        <a:lnSpc>
                          <a:spcPct val="107000"/>
                        </a:lnSpc>
                        <a:spcAft>
                          <a:spcPts val="0"/>
                        </a:spcAft>
                      </a:pP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solidFill>
                      <a:schemeClr val="tx1"/>
                    </a:solidFill>
                  </a:tcPr>
                </a:tc>
                <a:extLst>
                  <a:ext uri="{0D108BD9-81ED-4DB2-BD59-A6C34878D82A}">
                    <a16:rowId xmlns:a16="http://schemas.microsoft.com/office/drawing/2014/main" xmlns="" val="10019"/>
                  </a:ext>
                </a:extLst>
              </a:tr>
              <a:tr h="180000">
                <a:tc>
                  <a:txBody>
                    <a:bodyPr/>
                    <a:lstStyle/>
                    <a:p>
                      <a:pPr algn="ctr">
                        <a:lnSpc>
                          <a:spcPct val="107000"/>
                        </a:lnSpc>
                        <a:spcAft>
                          <a:spcPts val="0"/>
                        </a:spcAft>
                      </a:pPr>
                      <a:r>
                        <a:rPr lang="ru-RU" sz="600">
                          <a:effectLst/>
                        </a:rPr>
                        <a:t>20</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nSpc>
                          <a:spcPct val="107000"/>
                        </a:lnSpc>
                        <a:spcAft>
                          <a:spcPts val="0"/>
                        </a:spcAft>
                      </a:pPr>
                      <a:r>
                        <a:rPr lang="ru-RU" sz="600" dirty="0">
                          <a:solidFill>
                            <a:srgbClr val="002060"/>
                          </a:solidFill>
                          <a:effectLst/>
                        </a:rPr>
                        <a:t>АША (Челябинская область)</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gn="ctr">
                        <a:lnSpc>
                          <a:spcPct val="107000"/>
                        </a:lnSpc>
                        <a:spcAft>
                          <a:spcPts val="0"/>
                        </a:spcAft>
                      </a:pPr>
                      <a:r>
                        <a:rPr lang="ru-RU" sz="600" dirty="0">
                          <a:solidFill>
                            <a:schemeClr val="bg1"/>
                          </a:solidFill>
                          <a:effectLst/>
                        </a:rPr>
                        <a:t>48</a:t>
                      </a:r>
                      <a:endParaRPr lang="ru-RU"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solidFill>
                      <a:schemeClr val="accent1"/>
                    </a:solidFill>
                  </a:tcPr>
                </a:tc>
                <a:tc>
                  <a:txBody>
                    <a:bodyPr/>
                    <a:lstStyle/>
                    <a:p>
                      <a:pPr algn="l">
                        <a:lnSpc>
                          <a:spcPct val="107000"/>
                        </a:lnSpc>
                        <a:spcAft>
                          <a:spcPts val="0"/>
                        </a:spcAft>
                      </a:pPr>
                      <a:r>
                        <a:rPr lang="ru-RU" sz="600" dirty="0">
                          <a:solidFill>
                            <a:srgbClr val="002060"/>
                          </a:solidFill>
                          <a:effectLst/>
                        </a:rPr>
                        <a:t>ГОРОХОВЕЦ (Владимирская область)</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marL="0" algn="ctr" defTabSz="914400" rtl="0" eaLnBrk="1" latinLnBrk="0" hangingPunct="1">
                        <a:lnSpc>
                          <a:spcPct val="107000"/>
                        </a:lnSpc>
                        <a:spcAft>
                          <a:spcPts val="0"/>
                        </a:spcAft>
                      </a:pPr>
                      <a:endParaRPr lang="ru-RU" sz="600" kern="1200" dirty="0">
                        <a:solidFill>
                          <a:schemeClr val="bg1"/>
                        </a:solidFill>
                        <a:effectLst/>
                        <a:latin typeface="+mn-lt"/>
                        <a:ea typeface="+mn-ea"/>
                        <a:cs typeface="+mn-cs"/>
                      </a:endParaRPr>
                    </a:p>
                  </a:txBody>
                  <a:tcPr marL="34203" marR="34203" marT="0" marB="0" anchor="ctr">
                    <a:solidFill>
                      <a:schemeClr val="tx1"/>
                    </a:solidFill>
                  </a:tcPr>
                </a:tc>
                <a:tc>
                  <a:txBody>
                    <a:bodyPr/>
                    <a:lstStyle/>
                    <a:p>
                      <a:pPr algn="l">
                        <a:lnSpc>
                          <a:spcPct val="107000"/>
                        </a:lnSpc>
                        <a:spcAft>
                          <a:spcPts val="0"/>
                        </a:spcAft>
                      </a:pP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solidFill>
                      <a:schemeClr val="tx1"/>
                    </a:solidFill>
                  </a:tcPr>
                </a:tc>
                <a:extLst>
                  <a:ext uri="{0D108BD9-81ED-4DB2-BD59-A6C34878D82A}">
                    <a16:rowId xmlns:a16="http://schemas.microsoft.com/office/drawing/2014/main" xmlns="" val="10020"/>
                  </a:ext>
                </a:extLst>
              </a:tr>
              <a:tr h="180000">
                <a:tc>
                  <a:txBody>
                    <a:bodyPr/>
                    <a:lstStyle/>
                    <a:p>
                      <a:pPr algn="ctr">
                        <a:lnSpc>
                          <a:spcPct val="107000"/>
                        </a:lnSpc>
                        <a:spcAft>
                          <a:spcPts val="0"/>
                        </a:spcAft>
                      </a:pPr>
                      <a:r>
                        <a:rPr lang="ru-RU" sz="600">
                          <a:effectLst/>
                        </a:rPr>
                        <a:t>21</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nSpc>
                          <a:spcPct val="107000"/>
                        </a:lnSpc>
                        <a:spcAft>
                          <a:spcPts val="0"/>
                        </a:spcAft>
                      </a:pPr>
                      <a:r>
                        <a:rPr lang="ru-RU" sz="600" dirty="0">
                          <a:solidFill>
                            <a:srgbClr val="002060"/>
                          </a:solidFill>
                          <a:effectLst/>
                        </a:rPr>
                        <a:t>ДИМИТРОВГРАД (Ульяновская область)</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gn="ctr">
                        <a:lnSpc>
                          <a:spcPct val="107000"/>
                        </a:lnSpc>
                        <a:spcAft>
                          <a:spcPts val="0"/>
                        </a:spcAft>
                      </a:pPr>
                      <a:r>
                        <a:rPr lang="ru-RU" sz="600" dirty="0">
                          <a:solidFill>
                            <a:schemeClr val="bg1"/>
                          </a:solidFill>
                          <a:effectLst/>
                        </a:rPr>
                        <a:t>49</a:t>
                      </a:r>
                      <a:endParaRPr lang="ru-RU"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solidFill>
                      <a:schemeClr val="accent1"/>
                    </a:solidFill>
                  </a:tcPr>
                </a:tc>
                <a:tc>
                  <a:txBody>
                    <a:bodyPr/>
                    <a:lstStyle/>
                    <a:p>
                      <a:pPr algn="l">
                        <a:lnSpc>
                          <a:spcPct val="107000"/>
                        </a:lnSpc>
                        <a:spcAft>
                          <a:spcPts val="0"/>
                        </a:spcAft>
                      </a:pPr>
                      <a:r>
                        <a:rPr lang="ru-RU" sz="600" dirty="0">
                          <a:solidFill>
                            <a:srgbClr val="002060"/>
                          </a:solidFill>
                          <a:effectLst/>
                        </a:rPr>
                        <a:t>КАРАЧЕВ (Брянская область)</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marL="0" algn="ctr" defTabSz="914400" rtl="0" eaLnBrk="1" latinLnBrk="0" hangingPunct="1">
                        <a:lnSpc>
                          <a:spcPct val="107000"/>
                        </a:lnSpc>
                        <a:spcAft>
                          <a:spcPts val="0"/>
                        </a:spcAft>
                      </a:pPr>
                      <a:endParaRPr lang="ru-RU" sz="600" kern="1200" dirty="0">
                        <a:solidFill>
                          <a:schemeClr val="bg1"/>
                        </a:solidFill>
                        <a:effectLst/>
                        <a:latin typeface="+mn-lt"/>
                        <a:ea typeface="+mn-ea"/>
                        <a:cs typeface="+mn-cs"/>
                      </a:endParaRPr>
                    </a:p>
                  </a:txBody>
                  <a:tcPr marL="34203" marR="34203" marT="0" marB="0" anchor="ctr">
                    <a:solidFill>
                      <a:schemeClr val="tx1"/>
                    </a:solidFill>
                  </a:tcPr>
                </a:tc>
                <a:tc>
                  <a:txBody>
                    <a:bodyPr/>
                    <a:lstStyle/>
                    <a:p>
                      <a:pPr algn="l">
                        <a:lnSpc>
                          <a:spcPct val="107000"/>
                        </a:lnSpc>
                        <a:spcAft>
                          <a:spcPts val="0"/>
                        </a:spcAft>
                      </a:pP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solidFill>
                      <a:schemeClr val="tx1"/>
                    </a:solidFill>
                  </a:tcPr>
                </a:tc>
                <a:extLst>
                  <a:ext uri="{0D108BD9-81ED-4DB2-BD59-A6C34878D82A}">
                    <a16:rowId xmlns:a16="http://schemas.microsoft.com/office/drawing/2014/main" xmlns="" val="10021"/>
                  </a:ext>
                </a:extLst>
              </a:tr>
              <a:tr h="180000">
                <a:tc>
                  <a:txBody>
                    <a:bodyPr/>
                    <a:lstStyle/>
                    <a:p>
                      <a:pPr algn="ctr">
                        <a:lnSpc>
                          <a:spcPct val="107000"/>
                        </a:lnSpc>
                        <a:spcAft>
                          <a:spcPts val="0"/>
                        </a:spcAft>
                      </a:pPr>
                      <a:r>
                        <a:rPr lang="ru-RU" sz="600" dirty="0">
                          <a:effectLst/>
                        </a:rPr>
                        <a:t>22</a:t>
                      </a:r>
                      <a:endParaRPr lang="ru-RU"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nSpc>
                          <a:spcPct val="107000"/>
                        </a:lnSpc>
                        <a:spcAft>
                          <a:spcPts val="0"/>
                        </a:spcAft>
                      </a:pPr>
                      <a:r>
                        <a:rPr lang="ru-RU" sz="600" dirty="0">
                          <a:solidFill>
                            <a:srgbClr val="002060"/>
                          </a:solidFill>
                          <a:effectLst/>
                        </a:rPr>
                        <a:t>УСОЛЬЕ-СИБИРСКОЕ (Иркутская область)</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gn="ctr">
                        <a:lnSpc>
                          <a:spcPct val="107000"/>
                        </a:lnSpc>
                        <a:spcAft>
                          <a:spcPts val="0"/>
                        </a:spcAft>
                      </a:pPr>
                      <a:r>
                        <a:rPr lang="ru-RU" sz="600" dirty="0">
                          <a:solidFill>
                            <a:schemeClr val="bg1"/>
                          </a:solidFill>
                          <a:effectLst/>
                        </a:rPr>
                        <a:t>50</a:t>
                      </a:r>
                      <a:endParaRPr lang="ru-RU"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solidFill>
                      <a:schemeClr val="accent1"/>
                    </a:solidFill>
                  </a:tcPr>
                </a:tc>
                <a:tc>
                  <a:txBody>
                    <a:bodyPr/>
                    <a:lstStyle/>
                    <a:p>
                      <a:pPr algn="l">
                        <a:lnSpc>
                          <a:spcPct val="107000"/>
                        </a:lnSpc>
                        <a:spcAft>
                          <a:spcPts val="0"/>
                        </a:spcAft>
                      </a:pPr>
                      <a:r>
                        <a:rPr lang="ru-RU" sz="600" dirty="0">
                          <a:solidFill>
                            <a:srgbClr val="002060"/>
                          </a:solidFill>
                          <a:effectLst/>
                        </a:rPr>
                        <a:t>НОВОКУЗНЕЦК (Кемеровская область)</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marL="0" algn="ctr" defTabSz="914400" rtl="0" eaLnBrk="1" latinLnBrk="0" hangingPunct="1">
                        <a:lnSpc>
                          <a:spcPct val="107000"/>
                        </a:lnSpc>
                        <a:spcAft>
                          <a:spcPts val="0"/>
                        </a:spcAft>
                      </a:pPr>
                      <a:endParaRPr lang="ru-RU" sz="600" kern="1200" dirty="0">
                        <a:solidFill>
                          <a:schemeClr val="bg1"/>
                        </a:solidFill>
                        <a:effectLst/>
                        <a:latin typeface="+mn-lt"/>
                        <a:ea typeface="+mn-ea"/>
                        <a:cs typeface="+mn-cs"/>
                      </a:endParaRPr>
                    </a:p>
                  </a:txBody>
                  <a:tcPr marL="34203" marR="34203" marT="0" marB="0" anchor="ctr">
                    <a:solidFill>
                      <a:schemeClr val="tx1"/>
                    </a:solidFill>
                  </a:tcPr>
                </a:tc>
                <a:tc>
                  <a:txBody>
                    <a:bodyPr/>
                    <a:lstStyle/>
                    <a:p>
                      <a:pPr algn="l">
                        <a:lnSpc>
                          <a:spcPct val="107000"/>
                        </a:lnSpc>
                        <a:spcAft>
                          <a:spcPts val="0"/>
                        </a:spcAft>
                      </a:pP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solidFill>
                      <a:schemeClr val="tx1"/>
                    </a:solidFill>
                  </a:tcPr>
                </a:tc>
                <a:extLst>
                  <a:ext uri="{0D108BD9-81ED-4DB2-BD59-A6C34878D82A}">
                    <a16:rowId xmlns:a16="http://schemas.microsoft.com/office/drawing/2014/main" xmlns="" val="10022"/>
                  </a:ext>
                </a:extLst>
              </a:tr>
              <a:tr h="180000">
                <a:tc>
                  <a:txBody>
                    <a:bodyPr/>
                    <a:lstStyle/>
                    <a:p>
                      <a:pPr algn="ctr">
                        <a:lnSpc>
                          <a:spcPct val="107000"/>
                        </a:lnSpc>
                        <a:spcAft>
                          <a:spcPts val="0"/>
                        </a:spcAft>
                      </a:pPr>
                      <a:r>
                        <a:rPr lang="ru-RU" sz="600" dirty="0">
                          <a:effectLst/>
                        </a:rPr>
                        <a:t>23</a:t>
                      </a:r>
                      <a:endParaRPr lang="ru-RU"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nSpc>
                          <a:spcPct val="107000"/>
                        </a:lnSpc>
                        <a:spcAft>
                          <a:spcPts val="0"/>
                        </a:spcAft>
                      </a:pPr>
                      <a:r>
                        <a:rPr lang="ru-RU" sz="600" dirty="0">
                          <a:solidFill>
                            <a:srgbClr val="002060"/>
                          </a:solidFill>
                          <a:effectLst/>
                        </a:rPr>
                        <a:t>НОВОТРОИЦК (Оренбургская область)</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gn="ctr">
                        <a:lnSpc>
                          <a:spcPct val="107000"/>
                        </a:lnSpc>
                        <a:spcAft>
                          <a:spcPts val="0"/>
                        </a:spcAft>
                      </a:pPr>
                      <a:r>
                        <a:rPr lang="ru-RU" sz="600" dirty="0">
                          <a:solidFill>
                            <a:schemeClr val="bg1"/>
                          </a:solidFill>
                          <a:effectLst/>
                        </a:rPr>
                        <a:t>51</a:t>
                      </a:r>
                      <a:endParaRPr lang="ru-RU"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solidFill>
                      <a:schemeClr val="accent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ru-RU" sz="600" kern="1200" dirty="0">
                          <a:solidFill>
                            <a:srgbClr val="002060"/>
                          </a:solidFill>
                          <a:effectLst/>
                          <a:latin typeface="+mn-lt"/>
                          <a:ea typeface="+mn-ea"/>
                          <a:cs typeface="+mn-cs"/>
                        </a:rPr>
                        <a:t>ГЛАЗОВ</a:t>
                      </a:r>
                      <a:r>
                        <a:rPr lang="ru-RU" sz="600" dirty="0">
                          <a:solidFill>
                            <a:srgbClr val="002060"/>
                          </a:solidFill>
                          <a:effectLst/>
                        </a:rPr>
                        <a:t> (Удмуртская Республика)</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marL="0" algn="ctr" defTabSz="914400" rtl="0" eaLnBrk="1" latinLnBrk="0" hangingPunct="1">
                        <a:lnSpc>
                          <a:spcPct val="107000"/>
                        </a:lnSpc>
                        <a:spcAft>
                          <a:spcPts val="0"/>
                        </a:spcAft>
                      </a:pPr>
                      <a:endParaRPr lang="ru-RU" sz="600" kern="1200" dirty="0">
                        <a:solidFill>
                          <a:schemeClr val="bg1"/>
                        </a:solidFill>
                        <a:effectLst/>
                        <a:latin typeface="+mn-lt"/>
                        <a:ea typeface="+mn-ea"/>
                        <a:cs typeface="+mn-cs"/>
                      </a:endParaRPr>
                    </a:p>
                  </a:txBody>
                  <a:tcPr marL="34203" marR="34203" marT="0" marB="0" anchor="ctr">
                    <a:solidFill>
                      <a:schemeClr val="tx1"/>
                    </a:solidFill>
                  </a:tcPr>
                </a:tc>
                <a:tc>
                  <a:txBody>
                    <a:bodyPr/>
                    <a:lstStyle/>
                    <a:p>
                      <a:pPr algn="l">
                        <a:lnSpc>
                          <a:spcPct val="107000"/>
                        </a:lnSpc>
                        <a:spcAft>
                          <a:spcPts val="0"/>
                        </a:spcAft>
                      </a:pP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solidFill>
                      <a:schemeClr val="tx1"/>
                    </a:solidFill>
                  </a:tcPr>
                </a:tc>
                <a:extLst>
                  <a:ext uri="{0D108BD9-81ED-4DB2-BD59-A6C34878D82A}">
                    <a16:rowId xmlns:a16="http://schemas.microsoft.com/office/drawing/2014/main" xmlns="" val="10023"/>
                  </a:ext>
                </a:extLst>
              </a:tr>
              <a:tr h="180000">
                <a:tc>
                  <a:txBody>
                    <a:bodyPr/>
                    <a:lstStyle/>
                    <a:p>
                      <a:pPr algn="ctr">
                        <a:lnSpc>
                          <a:spcPct val="107000"/>
                        </a:lnSpc>
                        <a:spcAft>
                          <a:spcPts val="0"/>
                        </a:spcAft>
                      </a:pPr>
                      <a:r>
                        <a:rPr lang="ru-RU" sz="600" dirty="0">
                          <a:effectLst/>
                        </a:rPr>
                        <a:t>24</a:t>
                      </a:r>
                      <a:endParaRPr lang="ru-RU"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nSpc>
                          <a:spcPct val="107000"/>
                        </a:lnSpc>
                        <a:spcAft>
                          <a:spcPts val="0"/>
                        </a:spcAft>
                      </a:pPr>
                      <a:r>
                        <a:rPr lang="ru-RU" sz="600" dirty="0">
                          <a:solidFill>
                            <a:srgbClr val="002060"/>
                          </a:solidFill>
                          <a:effectLst/>
                        </a:rPr>
                        <a:t>КРАСНОКАМЕНСК (Забайкальский край)</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gn="ctr">
                        <a:lnSpc>
                          <a:spcPct val="107000"/>
                        </a:lnSpc>
                        <a:spcAft>
                          <a:spcPts val="0"/>
                        </a:spcAft>
                      </a:pPr>
                      <a:r>
                        <a:rPr lang="ru-RU" sz="600" dirty="0">
                          <a:solidFill>
                            <a:schemeClr val="bg1"/>
                          </a:solidFill>
                          <a:effectLst/>
                        </a:rPr>
                        <a:t>52</a:t>
                      </a:r>
                      <a:endParaRPr lang="ru-RU"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solidFill>
                      <a:schemeClr val="accent1"/>
                    </a:solidFill>
                  </a:tcPr>
                </a:tc>
                <a:tc>
                  <a:txBody>
                    <a:bodyPr/>
                    <a:lstStyle/>
                    <a:p>
                      <a:pPr algn="l">
                        <a:lnSpc>
                          <a:spcPct val="107000"/>
                        </a:lnSpc>
                        <a:spcAft>
                          <a:spcPts val="0"/>
                        </a:spcAft>
                      </a:pPr>
                      <a:r>
                        <a:rPr lang="ru-RU" sz="600" dirty="0">
                          <a:solidFill>
                            <a:srgbClr val="002060"/>
                          </a:solidFill>
                          <a:effectLst/>
                        </a:rPr>
                        <a:t>СОЛЬ-ИЛЕЦК (Оренбургская область)</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marL="0" algn="ctr" defTabSz="914400" rtl="0" eaLnBrk="1" latinLnBrk="0" hangingPunct="1">
                        <a:lnSpc>
                          <a:spcPct val="107000"/>
                        </a:lnSpc>
                        <a:spcAft>
                          <a:spcPts val="0"/>
                        </a:spcAft>
                      </a:pPr>
                      <a:endParaRPr lang="ru-RU" sz="600" kern="1200" dirty="0">
                        <a:solidFill>
                          <a:schemeClr val="bg1"/>
                        </a:solidFill>
                        <a:effectLst/>
                        <a:latin typeface="+mn-lt"/>
                        <a:ea typeface="+mn-ea"/>
                        <a:cs typeface="+mn-cs"/>
                      </a:endParaRPr>
                    </a:p>
                  </a:txBody>
                  <a:tcPr marL="34203" marR="34203" marT="0" marB="0" anchor="ctr">
                    <a:solidFill>
                      <a:schemeClr val="tx1"/>
                    </a:solidFill>
                  </a:tcPr>
                </a:tc>
                <a:tc>
                  <a:txBody>
                    <a:bodyPr/>
                    <a:lstStyle/>
                    <a:p>
                      <a:pPr algn="l">
                        <a:lnSpc>
                          <a:spcPct val="107000"/>
                        </a:lnSpc>
                        <a:spcAft>
                          <a:spcPts val="0"/>
                        </a:spcAft>
                      </a:pP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solidFill>
                      <a:schemeClr val="tx1"/>
                    </a:solidFill>
                  </a:tcPr>
                </a:tc>
                <a:extLst>
                  <a:ext uri="{0D108BD9-81ED-4DB2-BD59-A6C34878D82A}">
                    <a16:rowId xmlns:a16="http://schemas.microsoft.com/office/drawing/2014/main" xmlns="" val="10024"/>
                  </a:ext>
                </a:extLst>
              </a:tr>
              <a:tr h="180000">
                <a:tc>
                  <a:txBody>
                    <a:bodyPr/>
                    <a:lstStyle/>
                    <a:p>
                      <a:pPr algn="ctr">
                        <a:lnSpc>
                          <a:spcPct val="107000"/>
                        </a:lnSpc>
                        <a:spcAft>
                          <a:spcPts val="0"/>
                        </a:spcAft>
                      </a:pPr>
                      <a:r>
                        <a:rPr lang="ru-RU" sz="600" dirty="0">
                          <a:effectLst/>
                        </a:rPr>
                        <a:t>25</a:t>
                      </a:r>
                      <a:endParaRPr lang="ru-RU"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nSpc>
                          <a:spcPct val="107000"/>
                        </a:lnSpc>
                        <a:spcAft>
                          <a:spcPts val="0"/>
                        </a:spcAft>
                      </a:pPr>
                      <a:r>
                        <a:rPr lang="ru-RU" sz="600" dirty="0">
                          <a:solidFill>
                            <a:srgbClr val="002060"/>
                          </a:solidFill>
                          <a:effectLst/>
                        </a:rPr>
                        <a:t>БЕЛЕБЕЙ (Республика Башкортостан)</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gn="ctr">
                        <a:lnSpc>
                          <a:spcPct val="107000"/>
                        </a:lnSpc>
                        <a:spcAft>
                          <a:spcPts val="0"/>
                        </a:spcAft>
                      </a:pPr>
                      <a:r>
                        <a:rPr lang="ru-RU" sz="600" dirty="0">
                          <a:solidFill>
                            <a:schemeClr val="bg1"/>
                          </a:solidFill>
                          <a:effectLst/>
                        </a:rPr>
                        <a:t>53</a:t>
                      </a:r>
                      <a:endParaRPr lang="ru-RU"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solidFill>
                      <a:schemeClr val="accent1"/>
                    </a:solidFill>
                  </a:tcPr>
                </a:tc>
                <a:tc>
                  <a:txBody>
                    <a:bodyPr/>
                    <a:lstStyle/>
                    <a:p>
                      <a:pPr algn="l">
                        <a:lnSpc>
                          <a:spcPct val="107000"/>
                        </a:lnSpc>
                        <a:spcAft>
                          <a:spcPts val="0"/>
                        </a:spcAft>
                      </a:pPr>
                      <a:r>
                        <a:rPr lang="ru-RU" sz="600" dirty="0">
                          <a:solidFill>
                            <a:srgbClr val="002060"/>
                          </a:solidFill>
                          <a:effectLst/>
                        </a:rPr>
                        <a:t>МИАСС (Челябинская область)</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marL="0" algn="ctr" defTabSz="914400" rtl="0" eaLnBrk="1" latinLnBrk="0" hangingPunct="1">
                        <a:lnSpc>
                          <a:spcPct val="107000"/>
                        </a:lnSpc>
                        <a:spcAft>
                          <a:spcPts val="0"/>
                        </a:spcAft>
                      </a:pPr>
                      <a:endParaRPr lang="ru-RU" sz="600" kern="1200" dirty="0">
                        <a:solidFill>
                          <a:schemeClr val="bg1"/>
                        </a:solidFill>
                        <a:effectLst/>
                        <a:latin typeface="+mn-lt"/>
                        <a:ea typeface="+mn-ea"/>
                        <a:cs typeface="+mn-cs"/>
                      </a:endParaRPr>
                    </a:p>
                  </a:txBody>
                  <a:tcPr marL="34203" marR="34203" marT="0" marB="0" anchor="ctr">
                    <a:solidFill>
                      <a:schemeClr val="tx1"/>
                    </a:solidFill>
                  </a:tcPr>
                </a:tc>
                <a:tc>
                  <a:txBody>
                    <a:bodyPr/>
                    <a:lstStyle/>
                    <a:p>
                      <a:pPr algn="l">
                        <a:lnSpc>
                          <a:spcPct val="107000"/>
                        </a:lnSpc>
                        <a:spcAft>
                          <a:spcPts val="0"/>
                        </a:spcAft>
                      </a:pP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solidFill>
                      <a:schemeClr val="tx1"/>
                    </a:solidFill>
                  </a:tcPr>
                </a:tc>
                <a:extLst>
                  <a:ext uri="{0D108BD9-81ED-4DB2-BD59-A6C34878D82A}">
                    <a16:rowId xmlns:a16="http://schemas.microsoft.com/office/drawing/2014/main" xmlns="" val="10025"/>
                  </a:ext>
                </a:extLst>
              </a:tr>
              <a:tr h="180000">
                <a:tc>
                  <a:txBody>
                    <a:bodyPr/>
                    <a:lstStyle/>
                    <a:p>
                      <a:pPr algn="ctr">
                        <a:lnSpc>
                          <a:spcPct val="107000"/>
                        </a:lnSpc>
                        <a:spcAft>
                          <a:spcPts val="0"/>
                        </a:spcAft>
                      </a:pPr>
                      <a:r>
                        <a:rPr lang="ru-RU" sz="600" dirty="0">
                          <a:effectLst/>
                        </a:rPr>
                        <a:t>26</a:t>
                      </a:r>
                      <a:endParaRPr lang="ru-RU"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nSpc>
                          <a:spcPct val="107000"/>
                        </a:lnSpc>
                        <a:spcAft>
                          <a:spcPts val="0"/>
                        </a:spcAft>
                      </a:pPr>
                      <a:r>
                        <a:rPr lang="ru-RU" sz="600" dirty="0">
                          <a:solidFill>
                            <a:srgbClr val="002060"/>
                          </a:solidFill>
                          <a:effectLst/>
                        </a:rPr>
                        <a:t>ТОЛЬЯТТИ (Самарская область)</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gn="ctr">
                        <a:lnSpc>
                          <a:spcPct val="107000"/>
                        </a:lnSpc>
                        <a:spcAft>
                          <a:spcPts val="0"/>
                        </a:spcAft>
                      </a:pPr>
                      <a:r>
                        <a:rPr lang="ru-RU" sz="600" dirty="0">
                          <a:solidFill>
                            <a:schemeClr val="bg1"/>
                          </a:solidFill>
                          <a:effectLst/>
                        </a:rPr>
                        <a:t>54</a:t>
                      </a:r>
                      <a:endParaRPr lang="ru-RU"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solidFill>
                      <a:schemeClr val="accent1"/>
                    </a:solidFill>
                  </a:tcPr>
                </a:tc>
                <a:tc>
                  <a:txBody>
                    <a:bodyPr/>
                    <a:lstStyle/>
                    <a:p>
                      <a:pPr algn="l">
                        <a:lnSpc>
                          <a:spcPct val="107000"/>
                        </a:lnSpc>
                        <a:spcAft>
                          <a:spcPts val="0"/>
                        </a:spcAft>
                      </a:pPr>
                      <a:r>
                        <a:rPr lang="ru-RU" sz="600" dirty="0">
                          <a:solidFill>
                            <a:srgbClr val="002060"/>
                          </a:solidFill>
                          <a:effectLst/>
                        </a:rPr>
                        <a:t>ТЕЙКОВО (Ивановская область)</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marL="0" algn="ctr" defTabSz="914400" rtl="0" eaLnBrk="1" latinLnBrk="0" hangingPunct="1">
                        <a:lnSpc>
                          <a:spcPct val="107000"/>
                        </a:lnSpc>
                        <a:spcAft>
                          <a:spcPts val="0"/>
                        </a:spcAft>
                      </a:pPr>
                      <a:endParaRPr lang="ru-RU" sz="600" kern="1200" dirty="0">
                        <a:solidFill>
                          <a:schemeClr val="bg1"/>
                        </a:solidFill>
                        <a:effectLst/>
                        <a:latin typeface="+mn-lt"/>
                        <a:ea typeface="+mn-ea"/>
                        <a:cs typeface="+mn-cs"/>
                      </a:endParaRPr>
                    </a:p>
                  </a:txBody>
                  <a:tcPr marL="34203" marR="34203" marT="0" marB="0" anchor="ctr">
                    <a:solidFill>
                      <a:schemeClr val="tx1"/>
                    </a:solidFill>
                  </a:tcPr>
                </a:tc>
                <a:tc>
                  <a:txBody>
                    <a:bodyPr/>
                    <a:lstStyle/>
                    <a:p>
                      <a:pPr algn="l">
                        <a:lnSpc>
                          <a:spcPct val="107000"/>
                        </a:lnSpc>
                        <a:spcAft>
                          <a:spcPts val="0"/>
                        </a:spcAft>
                      </a:pP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solidFill>
                      <a:schemeClr val="tx1"/>
                    </a:solidFill>
                  </a:tcPr>
                </a:tc>
                <a:extLst>
                  <a:ext uri="{0D108BD9-81ED-4DB2-BD59-A6C34878D82A}">
                    <a16:rowId xmlns:a16="http://schemas.microsoft.com/office/drawing/2014/main" xmlns="" val="10026"/>
                  </a:ext>
                </a:extLst>
              </a:tr>
              <a:tr h="180000">
                <a:tc>
                  <a:txBody>
                    <a:bodyPr/>
                    <a:lstStyle/>
                    <a:p>
                      <a:pPr algn="ctr">
                        <a:lnSpc>
                          <a:spcPct val="107000"/>
                        </a:lnSpc>
                        <a:spcAft>
                          <a:spcPts val="0"/>
                        </a:spcAft>
                      </a:pPr>
                      <a:r>
                        <a:rPr lang="ru-RU" sz="600" dirty="0">
                          <a:effectLst/>
                        </a:rPr>
                        <a:t>27</a:t>
                      </a:r>
                      <a:endParaRPr lang="ru-RU"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nSpc>
                          <a:spcPct val="107000"/>
                        </a:lnSpc>
                        <a:spcAft>
                          <a:spcPts val="0"/>
                        </a:spcAft>
                      </a:pPr>
                      <a:r>
                        <a:rPr lang="ru-RU" sz="600" dirty="0">
                          <a:solidFill>
                            <a:srgbClr val="002060"/>
                          </a:solidFill>
                          <a:effectLst/>
                        </a:rPr>
                        <a:t>БАЙКАЛЬСК (Иркутская область)</a:t>
                      </a: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algn="ctr">
                        <a:lnSpc>
                          <a:spcPct val="107000"/>
                        </a:lnSpc>
                        <a:spcAft>
                          <a:spcPts val="0"/>
                        </a:spcAft>
                      </a:pPr>
                      <a:r>
                        <a:rPr lang="ru-RU" sz="600" dirty="0">
                          <a:solidFill>
                            <a:schemeClr val="bg1"/>
                          </a:solidFill>
                          <a:effectLst/>
                        </a:rPr>
                        <a:t>55</a:t>
                      </a:r>
                      <a:endParaRPr lang="ru-RU"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solidFill>
                      <a:schemeClr val="accent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ru-RU" sz="600" kern="1200" dirty="0">
                          <a:solidFill>
                            <a:srgbClr val="002060"/>
                          </a:solidFill>
                          <a:effectLst/>
                          <a:latin typeface="+mn-lt"/>
                          <a:ea typeface="+mn-ea"/>
                          <a:cs typeface="+mn-cs"/>
                        </a:rPr>
                        <a:t>СВЕТЛОГОРЬЕ (Приморский край)</a:t>
                      </a:r>
                    </a:p>
                  </a:txBody>
                  <a:tcPr marL="34203" marR="34203" marT="0" marB="0" anchor="ctr"/>
                </a:tc>
                <a:tc>
                  <a:txBody>
                    <a:bodyPr/>
                    <a:lstStyle/>
                    <a:p>
                      <a:pPr marL="0" algn="ctr" defTabSz="914400" rtl="0" eaLnBrk="1" latinLnBrk="0" hangingPunct="1">
                        <a:lnSpc>
                          <a:spcPct val="107000"/>
                        </a:lnSpc>
                        <a:spcAft>
                          <a:spcPts val="0"/>
                        </a:spcAft>
                      </a:pPr>
                      <a:endParaRPr lang="ru-RU" sz="600" kern="1200" dirty="0">
                        <a:solidFill>
                          <a:schemeClr val="bg1"/>
                        </a:solidFill>
                        <a:effectLst/>
                        <a:latin typeface="+mn-lt"/>
                        <a:ea typeface="+mn-ea"/>
                        <a:cs typeface="+mn-cs"/>
                      </a:endParaRPr>
                    </a:p>
                  </a:txBody>
                  <a:tcPr marL="34203" marR="34203" marT="0" marB="0" anchor="ctr">
                    <a:solidFill>
                      <a:schemeClr val="tx1"/>
                    </a:solidFill>
                  </a:tcPr>
                </a:tc>
                <a:tc>
                  <a:txBody>
                    <a:bodyPr/>
                    <a:lstStyle/>
                    <a:p>
                      <a:pPr algn="l">
                        <a:lnSpc>
                          <a:spcPct val="107000"/>
                        </a:lnSpc>
                        <a:spcAft>
                          <a:spcPts val="0"/>
                        </a:spcAft>
                      </a:pPr>
                      <a:endParaRPr lang="ru-RU" sz="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solidFill>
                      <a:schemeClr val="tx1"/>
                    </a:solidFill>
                  </a:tcPr>
                </a:tc>
                <a:extLst>
                  <a:ext uri="{0D108BD9-81ED-4DB2-BD59-A6C34878D82A}">
                    <a16:rowId xmlns:a16="http://schemas.microsoft.com/office/drawing/2014/main" xmlns="" val="10027"/>
                  </a:ext>
                </a:extLst>
              </a:tr>
              <a:tr h="205263">
                <a:tc>
                  <a:txBody>
                    <a:bodyPr/>
                    <a:lstStyle/>
                    <a:p>
                      <a:pPr algn="ctr">
                        <a:lnSpc>
                          <a:spcPct val="107000"/>
                        </a:lnSpc>
                        <a:spcAft>
                          <a:spcPts val="0"/>
                        </a:spcAft>
                      </a:pPr>
                      <a:r>
                        <a:rPr lang="ru-RU" sz="600" dirty="0">
                          <a:effectLst/>
                        </a:rPr>
                        <a:t>28</a:t>
                      </a:r>
                      <a:endParaRPr lang="ru-RU"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203" marR="34203"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ru-RU" sz="600" kern="1200" dirty="0">
                          <a:solidFill>
                            <a:srgbClr val="002060"/>
                          </a:solidFill>
                          <a:effectLst/>
                          <a:latin typeface="+mn-lt"/>
                          <a:ea typeface="+mn-ea"/>
                          <a:cs typeface="+mn-cs"/>
                        </a:rPr>
                        <a:t>ТЕПЛАЯ ГОРА (Пермский край)</a:t>
                      </a:r>
                    </a:p>
                  </a:txBody>
                  <a:tcPr marL="34203" marR="34203" marT="0" marB="0" anchor="ctr"/>
                </a:tc>
                <a:tc>
                  <a:txBody>
                    <a:bodyPr/>
                    <a:lstStyle/>
                    <a:p>
                      <a:pPr marL="0" algn="ctr" defTabSz="914400" rtl="0" eaLnBrk="1" latinLnBrk="0" hangingPunct="1">
                        <a:lnSpc>
                          <a:spcPct val="107000"/>
                        </a:lnSpc>
                        <a:spcAft>
                          <a:spcPts val="0"/>
                        </a:spcAft>
                      </a:pPr>
                      <a:r>
                        <a:rPr lang="ru-RU" sz="600" kern="1200" dirty="0">
                          <a:solidFill>
                            <a:schemeClr val="bg1"/>
                          </a:solidFill>
                          <a:effectLst/>
                          <a:latin typeface="+mn-lt"/>
                          <a:ea typeface="+mn-ea"/>
                          <a:cs typeface="+mn-cs"/>
                        </a:rPr>
                        <a:t> 56</a:t>
                      </a:r>
                    </a:p>
                  </a:txBody>
                  <a:tcPr marL="34203" marR="34203" marT="0" marB="0" anchor="ctr">
                    <a:solidFill>
                      <a:schemeClr val="accent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ru-RU" sz="600" kern="1200" dirty="0">
                          <a:solidFill>
                            <a:srgbClr val="002060"/>
                          </a:solidFill>
                          <a:effectLst/>
                          <a:latin typeface="+mn-lt"/>
                          <a:ea typeface="+mn-ea"/>
                          <a:cs typeface="+mn-cs"/>
                        </a:rPr>
                        <a:t>ЕМВА (Республика Коми)</a:t>
                      </a:r>
                    </a:p>
                  </a:txBody>
                  <a:tcPr marL="34203" marR="34203" marT="0" marB="0" anchor="ctr">
                    <a:solidFill>
                      <a:srgbClr val="E9EEF3"/>
                    </a:solidFill>
                  </a:tcPr>
                </a:tc>
                <a:tc>
                  <a:txBody>
                    <a:bodyPr/>
                    <a:lstStyle/>
                    <a:p>
                      <a:pPr marL="0" algn="ctr" defTabSz="914400" rtl="0" eaLnBrk="1" latinLnBrk="0" hangingPunct="1">
                        <a:lnSpc>
                          <a:spcPct val="107000"/>
                        </a:lnSpc>
                        <a:spcAft>
                          <a:spcPts val="0"/>
                        </a:spcAft>
                      </a:pPr>
                      <a:endParaRPr lang="ru-RU" sz="600" kern="1200" dirty="0">
                        <a:solidFill>
                          <a:schemeClr val="bg1"/>
                        </a:solidFill>
                        <a:effectLst/>
                        <a:latin typeface="+mn-lt"/>
                        <a:ea typeface="+mn-ea"/>
                        <a:cs typeface="+mn-cs"/>
                      </a:endParaRPr>
                    </a:p>
                  </a:txBody>
                  <a:tcPr marL="34203" marR="34203" marT="0" marB="0" anchor="ctr">
                    <a:solidFill>
                      <a:schemeClr val="tx1"/>
                    </a:solidFill>
                  </a:tcPr>
                </a:tc>
                <a:tc>
                  <a:txBody>
                    <a:bodyPr/>
                    <a:lstStyle/>
                    <a:p>
                      <a:pPr marL="0" algn="l" defTabSz="914400" rtl="0" eaLnBrk="1" latinLnBrk="0" hangingPunct="1">
                        <a:lnSpc>
                          <a:spcPct val="107000"/>
                        </a:lnSpc>
                        <a:spcAft>
                          <a:spcPts val="0"/>
                        </a:spcAft>
                      </a:pPr>
                      <a:endParaRPr lang="ru-RU" sz="600" kern="1200" dirty="0">
                        <a:solidFill>
                          <a:srgbClr val="002060"/>
                        </a:solidFill>
                        <a:effectLst/>
                        <a:latin typeface="+mn-lt"/>
                        <a:ea typeface="+mn-ea"/>
                        <a:cs typeface="+mn-cs"/>
                      </a:endParaRPr>
                    </a:p>
                  </a:txBody>
                  <a:tcPr marL="34203" marR="34203" marT="0" marB="0" anchor="ctr">
                    <a:solidFill>
                      <a:schemeClr val="tx1"/>
                    </a:solidFill>
                  </a:tcPr>
                </a:tc>
                <a:extLst>
                  <a:ext uri="{0D108BD9-81ED-4DB2-BD59-A6C34878D82A}">
                    <a16:rowId xmlns:a16="http://schemas.microsoft.com/office/drawing/2014/main" xmlns="" val="10028"/>
                  </a:ext>
                </a:extLst>
              </a:tr>
            </a:tbl>
          </a:graphicData>
        </a:graphic>
      </p:graphicFrame>
    </p:spTree>
    <p:extLst>
      <p:ext uri="{BB962C8B-B14F-4D97-AF65-F5344CB8AC3E}">
        <p14:creationId xmlns:p14="http://schemas.microsoft.com/office/powerpoint/2010/main" val="1245019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Заголовок 1"/>
          <p:cNvSpPr>
            <a:spLocks noGrp="1"/>
          </p:cNvSpPr>
          <p:nvPr>
            <p:ph type="title"/>
          </p:nvPr>
        </p:nvSpPr>
        <p:spPr>
          <a:xfrm>
            <a:off x="204310" y="233722"/>
            <a:ext cx="9049544" cy="792163"/>
          </a:xfrm>
          <a:noFill/>
          <a:ln w="9525">
            <a:noFill/>
            <a:miter lim="800000"/>
            <a:headEnd/>
            <a:tailEnd/>
          </a:ln>
        </p:spPr>
        <p:txBody>
          <a:bodyPr vert="horz" wrap="square" lIns="91440" tIns="45720" rIns="91440" bIns="45720" numCol="1" anchor="ctr" anchorCtr="0" compatLnSpc="1">
            <a:prstTxWarp prst="textNoShape">
              <a:avLst/>
            </a:prstTxWarp>
          </a:bodyPr>
          <a:lstStyle/>
          <a:p>
            <a:pPr fontAlgn="ctr"/>
            <a:r>
              <a:rPr lang="ru-RU" dirty="0">
                <a:solidFill>
                  <a:srgbClr val="0070C0"/>
                </a:solidFill>
                <a:latin typeface="Arial" panose="020B0604020202020204" pitchFamily="34" charset="0"/>
                <a:cs typeface="Arial" panose="020B0604020202020204" pitchFamily="34" charset="0"/>
              </a:rPr>
              <a:t>  </a:t>
            </a:r>
            <a:r>
              <a:rPr lang="ru-RU" dirty="0" err="1">
                <a:solidFill>
                  <a:srgbClr val="0070C0"/>
                </a:solidFill>
                <a:latin typeface="Arial" panose="020B0604020202020204" pitchFamily="34" charset="0"/>
                <a:cs typeface="Arial" panose="020B0604020202020204" pitchFamily="34" charset="0"/>
              </a:rPr>
              <a:t>Софинансирование</a:t>
            </a:r>
            <a:r>
              <a:rPr lang="ru-RU" dirty="0">
                <a:solidFill>
                  <a:srgbClr val="0070C0"/>
                </a:solidFill>
                <a:latin typeface="Arial" panose="020B0604020202020204" pitchFamily="34" charset="0"/>
                <a:cs typeface="Arial" panose="020B0604020202020204" pitchFamily="34" charset="0"/>
              </a:rPr>
              <a:t> Фондом объектов инфраструктуры</a:t>
            </a:r>
          </a:p>
        </p:txBody>
      </p:sp>
      <p:sp>
        <p:nvSpPr>
          <p:cNvPr id="3" name="Номер слайда 2"/>
          <p:cNvSpPr>
            <a:spLocks noGrp="1"/>
          </p:cNvSpPr>
          <p:nvPr>
            <p:ph type="sldNum" sz="quarter" idx="17"/>
          </p:nvPr>
        </p:nvSpPr>
        <p:spPr/>
        <p:txBody>
          <a:bodyPr/>
          <a:lstStyle/>
          <a:p>
            <a:pPr>
              <a:defRPr/>
            </a:pPr>
            <a:fld id="{A579CE93-32AB-4912-98B9-47BE1E5E5C16}" type="slidenum">
              <a:rPr lang="ru-RU" smtClean="0">
                <a:solidFill>
                  <a:srgbClr val="0085CD"/>
                </a:solidFill>
              </a:rPr>
              <a:pPr>
                <a:defRPr/>
              </a:pPr>
              <a:t>9</a:t>
            </a:fld>
            <a:endParaRPr lang="ru-RU" dirty="0">
              <a:solidFill>
                <a:srgbClr val="0085CD"/>
              </a:solidFill>
            </a:endParaRPr>
          </a:p>
        </p:txBody>
      </p:sp>
      <p:sp>
        <p:nvSpPr>
          <p:cNvPr id="37" name="Заголовок 1"/>
          <p:cNvSpPr txBox="1">
            <a:spLocks/>
          </p:cNvSpPr>
          <p:nvPr/>
        </p:nvSpPr>
        <p:spPr bwMode="auto">
          <a:xfrm>
            <a:off x="330628" y="835251"/>
            <a:ext cx="9574080" cy="2769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000" b="1" kern="1200">
                <a:solidFill>
                  <a:schemeClr val="tx1"/>
                </a:solidFill>
                <a:latin typeface="Segoe UI" panose="020B0502040204020203" pitchFamily="34" charset="0"/>
                <a:ea typeface="+mj-ea"/>
                <a:cs typeface="Segoe UI" panose="020B0502040204020203" pitchFamily="34" charset="0"/>
              </a:defRPr>
            </a:lvl1pPr>
            <a:lvl2pPr algn="l" rtl="0" eaLnBrk="1" fontAlgn="base" hangingPunct="1">
              <a:spcBef>
                <a:spcPct val="0"/>
              </a:spcBef>
              <a:spcAft>
                <a:spcPct val="0"/>
              </a:spcAft>
              <a:defRPr sz="2000" b="1">
                <a:solidFill>
                  <a:schemeClr val="tx1"/>
                </a:solidFill>
                <a:latin typeface="Arial" charset="0"/>
                <a:cs typeface="Arial" charset="0"/>
              </a:defRPr>
            </a:lvl2pPr>
            <a:lvl3pPr algn="l" rtl="0" eaLnBrk="1" fontAlgn="base" hangingPunct="1">
              <a:spcBef>
                <a:spcPct val="0"/>
              </a:spcBef>
              <a:spcAft>
                <a:spcPct val="0"/>
              </a:spcAft>
              <a:defRPr sz="2000" b="1">
                <a:solidFill>
                  <a:schemeClr val="tx1"/>
                </a:solidFill>
                <a:latin typeface="Arial" charset="0"/>
                <a:cs typeface="Arial" charset="0"/>
              </a:defRPr>
            </a:lvl3pPr>
            <a:lvl4pPr algn="l" rtl="0" eaLnBrk="1" fontAlgn="base" hangingPunct="1">
              <a:spcBef>
                <a:spcPct val="0"/>
              </a:spcBef>
              <a:spcAft>
                <a:spcPct val="0"/>
              </a:spcAft>
              <a:defRPr sz="2000" b="1">
                <a:solidFill>
                  <a:schemeClr val="tx1"/>
                </a:solidFill>
                <a:latin typeface="Arial" charset="0"/>
                <a:cs typeface="Arial" charset="0"/>
              </a:defRPr>
            </a:lvl4pPr>
            <a:lvl5pPr algn="l" rtl="0" eaLnBrk="1" fontAlgn="base" hangingPunct="1">
              <a:spcBef>
                <a:spcPct val="0"/>
              </a:spcBef>
              <a:spcAft>
                <a:spcPct val="0"/>
              </a:spcAft>
              <a:defRPr sz="2000" b="1">
                <a:solidFill>
                  <a:schemeClr val="tx1"/>
                </a:solidFill>
                <a:latin typeface="Arial" charset="0"/>
                <a:cs typeface="Arial" charset="0"/>
              </a:defRPr>
            </a:lvl5pPr>
            <a:lvl6pPr marL="457200" algn="l" rtl="0" eaLnBrk="1" fontAlgn="base" hangingPunct="1">
              <a:spcBef>
                <a:spcPct val="0"/>
              </a:spcBef>
              <a:spcAft>
                <a:spcPct val="0"/>
              </a:spcAft>
              <a:defRPr sz="2000" b="1">
                <a:solidFill>
                  <a:schemeClr val="tx1"/>
                </a:solidFill>
                <a:latin typeface="Arial" charset="0"/>
                <a:cs typeface="Arial" charset="0"/>
              </a:defRPr>
            </a:lvl6pPr>
            <a:lvl7pPr marL="914400" algn="l" rtl="0" eaLnBrk="1" fontAlgn="base" hangingPunct="1">
              <a:spcBef>
                <a:spcPct val="0"/>
              </a:spcBef>
              <a:spcAft>
                <a:spcPct val="0"/>
              </a:spcAft>
              <a:defRPr sz="2000" b="1">
                <a:solidFill>
                  <a:schemeClr val="tx1"/>
                </a:solidFill>
                <a:latin typeface="Arial" charset="0"/>
                <a:cs typeface="Arial" charset="0"/>
              </a:defRPr>
            </a:lvl7pPr>
            <a:lvl8pPr marL="1371600" algn="l" rtl="0" eaLnBrk="1" fontAlgn="base" hangingPunct="1">
              <a:spcBef>
                <a:spcPct val="0"/>
              </a:spcBef>
              <a:spcAft>
                <a:spcPct val="0"/>
              </a:spcAft>
              <a:defRPr sz="2000" b="1">
                <a:solidFill>
                  <a:schemeClr val="tx1"/>
                </a:solidFill>
                <a:latin typeface="Arial" charset="0"/>
                <a:cs typeface="Arial" charset="0"/>
              </a:defRPr>
            </a:lvl8pPr>
            <a:lvl9pPr marL="1828800" algn="l" rtl="0" eaLnBrk="1" fontAlgn="base" hangingPunct="1">
              <a:spcBef>
                <a:spcPct val="0"/>
              </a:spcBef>
              <a:spcAft>
                <a:spcPct val="0"/>
              </a:spcAft>
              <a:defRPr sz="2000" b="1">
                <a:solidFill>
                  <a:schemeClr val="tx1"/>
                </a:solidFill>
                <a:latin typeface="Arial" charset="0"/>
                <a:cs typeface="Arial" charset="0"/>
              </a:defRPr>
            </a:lvl9pPr>
          </a:lstStyle>
          <a:p>
            <a:pPr defTabSz="914400" fontAlgn="ctr"/>
            <a:r>
              <a:rPr lang="ru-RU" sz="1400" dirty="0">
                <a:solidFill>
                  <a:srgbClr val="0070C0"/>
                </a:solidFill>
                <a:latin typeface="Arial" panose="020B0604020202020204" pitchFamily="34" charset="0"/>
                <a:cs typeface="Arial" panose="020B0604020202020204" pitchFamily="34" charset="0"/>
              </a:rPr>
              <a:t>Моногорода присутствия </a:t>
            </a:r>
            <a:r>
              <a:rPr lang="ru-RU" sz="1200" dirty="0">
                <a:solidFill>
                  <a:srgbClr val="0070C0"/>
                </a:solidFill>
                <a:latin typeface="Arial" panose="020B0604020202020204" pitchFamily="34" charset="0"/>
                <a:cs typeface="Arial" panose="020B0604020202020204" pitchFamily="34" charset="0"/>
              </a:rPr>
              <a:t>(заключены соглашения о </a:t>
            </a:r>
            <a:r>
              <a:rPr lang="ru-RU" sz="1200" dirty="0" err="1">
                <a:solidFill>
                  <a:srgbClr val="0070C0"/>
                </a:solidFill>
                <a:latin typeface="Arial" panose="020B0604020202020204" pitchFamily="34" charset="0"/>
                <a:cs typeface="Arial" panose="020B0604020202020204" pitchFamily="34" charset="0"/>
              </a:rPr>
              <a:t>софинансировании</a:t>
            </a:r>
            <a:r>
              <a:rPr lang="ru-RU" sz="1200" dirty="0">
                <a:solidFill>
                  <a:srgbClr val="0070C0"/>
                </a:solidFill>
                <a:latin typeface="Arial" panose="020B0604020202020204" pitchFamily="34" charset="0"/>
                <a:cs typeface="Arial" panose="020B0604020202020204" pitchFamily="34" charset="0"/>
              </a:rPr>
              <a:t> инфраструктуры) по состоянию на 01.03.2017</a:t>
            </a:r>
          </a:p>
        </p:txBody>
      </p:sp>
      <p:pic>
        <p:nvPicPr>
          <p:cNvPr id="94" name="Рисунок 9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59803" y="1180993"/>
            <a:ext cx="8141082" cy="4647540"/>
          </a:xfrm>
          <a:prstGeom prst="rect">
            <a:avLst/>
          </a:prstGeom>
        </p:spPr>
      </p:pic>
      <p:sp>
        <p:nvSpPr>
          <p:cNvPr id="95" name="Прямоугольник 94"/>
          <p:cNvSpPr/>
          <p:nvPr/>
        </p:nvSpPr>
        <p:spPr>
          <a:xfrm>
            <a:off x="1532620" y="1289005"/>
            <a:ext cx="1584176" cy="288032"/>
          </a:xfrm>
          <a:prstGeom prst="rect">
            <a:avLst/>
          </a:prstGeom>
          <a:no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1" i="0" u="none" strike="noStrike" kern="0" cap="none" spc="0" normalizeH="0" baseline="0" noProof="0" dirty="0">
                <a:ln>
                  <a:noFill/>
                </a:ln>
                <a:solidFill>
                  <a:srgbClr val="002960">
                    <a:lumMod val="90000"/>
                    <a:lumOff val="10000"/>
                  </a:srgbClr>
                </a:solidFill>
                <a:effectLst/>
                <a:uLnTx/>
                <a:uFillTx/>
                <a:latin typeface="Arial"/>
                <a:ea typeface="+mn-ea"/>
                <a:cs typeface="+mn-cs"/>
              </a:rPr>
              <a:t>НАДВОИЦЫ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1" i="0" u="none" strike="noStrike" kern="0" cap="none" spc="0" normalizeH="0" baseline="0" noProof="0" dirty="0">
                <a:ln>
                  <a:noFill/>
                </a:ln>
                <a:solidFill>
                  <a:srgbClr val="002960">
                    <a:lumMod val="90000"/>
                    <a:lumOff val="10000"/>
                  </a:srgbClr>
                </a:solidFill>
                <a:effectLst/>
                <a:uLnTx/>
                <a:uFillTx/>
                <a:latin typeface="Arial"/>
                <a:ea typeface="+mn-ea"/>
                <a:cs typeface="+mn-cs"/>
              </a:rPr>
              <a:t>(РЕСПУБЛИКА КАРЕЛИЯ)</a:t>
            </a:r>
          </a:p>
        </p:txBody>
      </p:sp>
      <p:cxnSp>
        <p:nvCxnSpPr>
          <p:cNvPr id="96" name="Прямая соединительная линия 95"/>
          <p:cNvCxnSpPr/>
          <p:nvPr/>
        </p:nvCxnSpPr>
        <p:spPr>
          <a:xfrm flipH="1" flipV="1">
            <a:off x="2720752" y="1577037"/>
            <a:ext cx="288032" cy="900100"/>
          </a:xfrm>
          <a:prstGeom prst="line">
            <a:avLst/>
          </a:prstGeom>
          <a:noFill/>
          <a:ln w="9525" cap="flat" cmpd="sng" algn="ctr">
            <a:solidFill>
              <a:srgbClr val="969696"/>
            </a:solidFill>
            <a:prstDash val="solid"/>
          </a:ln>
          <a:effectLst/>
        </p:spPr>
      </p:cxnSp>
      <p:cxnSp>
        <p:nvCxnSpPr>
          <p:cNvPr id="97" name="Прямая соединительная линия 96"/>
          <p:cNvCxnSpPr/>
          <p:nvPr/>
        </p:nvCxnSpPr>
        <p:spPr>
          <a:xfrm flipH="1">
            <a:off x="1928664" y="1577037"/>
            <a:ext cx="792088" cy="0"/>
          </a:xfrm>
          <a:prstGeom prst="line">
            <a:avLst/>
          </a:prstGeom>
          <a:noFill/>
          <a:ln w="9525" cap="flat" cmpd="sng" algn="ctr">
            <a:solidFill>
              <a:srgbClr val="969696"/>
            </a:solidFill>
            <a:prstDash val="solid"/>
          </a:ln>
          <a:effectLst/>
        </p:spPr>
      </p:cxnSp>
      <p:cxnSp>
        <p:nvCxnSpPr>
          <p:cNvPr id="99" name="Прямая соединительная линия 98"/>
          <p:cNvCxnSpPr/>
          <p:nvPr/>
        </p:nvCxnSpPr>
        <p:spPr>
          <a:xfrm flipH="1" flipV="1">
            <a:off x="2432720" y="2117097"/>
            <a:ext cx="288032" cy="900100"/>
          </a:xfrm>
          <a:prstGeom prst="line">
            <a:avLst/>
          </a:prstGeom>
          <a:noFill/>
          <a:ln w="9525" cap="flat" cmpd="sng" algn="ctr">
            <a:solidFill>
              <a:srgbClr val="969696"/>
            </a:solidFill>
            <a:prstDash val="solid"/>
          </a:ln>
          <a:effectLst/>
        </p:spPr>
      </p:cxnSp>
      <p:cxnSp>
        <p:nvCxnSpPr>
          <p:cNvPr id="100" name="Прямая соединительная линия 99"/>
          <p:cNvCxnSpPr/>
          <p:nvPr/>
        </p:nvCxnSpPr>
        <p:spPr>
          <a:xfrm flipH="1">
            <a:off x="1640632" y="2117097"/>
            <a:ext cx="792088" cy="0"/>
          </a:xfrm>
          <a:prstGeom prst="line">
            <a:avLst/>
          </a:prstGeom>
          <a:noFill/>
          <a:ln w="9525" cap="flat" cmpd="sng" algn="ctr">
            <a:solidFill>
              <a:srgbClr val="969696"/>
            </a:solidFill>
            <a:prstDash val="solid"/>
          </a:ln>
          <a:effectLst/>
        </p:spPr>
      </p:cxnSp>
      <p:sp>
        <p:nvSpPr>
          <p:cNvPr id="101" name="Прямоугольник 100"/>
          <p:cNvSpPr/>
          <p:nvPr/>
        </p:nvSpPr>
        <p:spPr>
          <a:xfrm>
            <a:off x="1136576" y="1844824"/>
            <a:ext cx="1584176" cy="288032"/>
          </a:xfrm>
          <a:prstGeom prst="rect">
            <a:avLst/>
          </a:prstGeom>
          <a:no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1" i="0" u="none" strike="noStrike" kern="0" cap="none" spc="0" normalizeH="0" baseline="0" noProof="0" dirty="0">
                <a:ln>
                  <a:noFill/>
                </a:ln>
                <a:solidFill>
                  <a:srgbClr val="002960">
                    <a:lumMod val="90000"/>
                    <a:lumOff val="10000"/>
                  </a:srgbClr>
                </a:solidFill>
                <a:effectLst/>
                <a:uLnTx/>
                <a:uFillTx/>
                <a:latin typeface="Arial"/>
                <a:ea typeface="+mn-ea"/>
                <a:cs typeface="+mn-cs"/>
              </a:rPr>
              <a:t>ЧЕРЕПОВЕЦ</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1" i="0" u="none" strike="noStrike" kern="0" cap="none" spc="0" normalizeH="0" baseline="0" noProof="0" dirty="0">
                <a:ln>
                  <a:noFill/>
                </a:ln>
                <a:solidFill>
                  <a:srgbClr val="002960">
                    <a:lumMod val="90000"/>
                    <a:lumOff val="10000"/>
                  </a:srgbClr>
                </a:solidFill>
                <a:effectLst/>
                <a:uLnTx/>
                <a:uFillTx/>
                <a:latin typeface="Arial"/>
                <a:ea typeface="+mn-ea"/>
                <a:cs typeface="+mn-cs"/>
              </a:rPr>
              <a:t>(ВОЛОГОДСКАЯ ОБЛАСТЬ)</a:t>
            </a:r>
          </a:p>
        </p:txBody>
      </p:sp>
      <p:cxnSp>
        <p:nvCxnSpPr>
          <p:cNvPr id="103" name="Прямая соединительная линия 102"/>
          <p:cNvCxnSpPr/>
          <p:nvPr/>
        </p:nvCxnSpPr>
        <p:spPr>
          <a:xfrm flipH="1" flipV="1">
            <a:off x="668524" y="3297471"/>
            <a:ext cx="2052228" cy="27271"/>
          </a:xfrm>
          <a:prstGeom prst="line">
            <a:avLst/>
          </a:prstGeom>
          <a:noFill/>
          <a:ln w="9525" cap="flat" cmpd="sng" algn="ctr">
            <a:solidFill>
              <a:srgbClr val="969696"/>
            </a:solidFill>
            <a:prstDash val="solid"/>
          </a:ln>
          <a:effectLst/>
        </p:spPr>
      </p:cxnSp>
      <p:sp>
        <p:nvSpPr>
          <p:cNvPr id="104" name="Прямоугольник 103"/>
          <p:cNvSpPr/>
          <p:nvPr/>
        </p:nvSpPr>
        <p:spPr>
          <a:xfrm>
            <a:off x="236476" y="3017197"/>
            <a:ext cx="1800200" cy="288032"/>
          </a:xfrm>
          <a:prstGeom prst="rect">
            <a:avLst/>
          </a:prstGeom>
          <a:no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1" i="0" u="none" strike="noStrike" kern="0" cap="none" spc="0" normalizeH="0" baseline="0" noProof="0" dirty="0">
                <a:ln>
                  <a:noFill/>
                </a:ln>
                <a:solidFill>
                  <a:srgbClr val="002960">
                    <a:lumMod val="90000"/>
                    <a:lumOff val="10000"/>
                  </a:srgbClr>
                </a:solidFill>
                <a:effectLst/>
                <a:uLnTx/>
                <a:uFillTx/>
                <a:latin typeface="Arial"/>
                <a:ea typeface="+mn-ea"/>
                <a:cs typeface="+mn-cs"/>
              </a:rPr>
              <a:t>КАМЕШКОВО</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1" i="0" u="none" strike="noStrike" kern="0" cap="none" spc="0" normalizeH="0" baseline="0" noProof="0" dirty="0">
                <a:ln>
                  <a:noFill/>
                </a:ln>
                <a:solidFill>
                  <a:srgbClr val="002960">
                    <a:lumMod val="90000"/>
                    <a:lumOff val="10000"/>
                  </a:srgbClr>
                </a:solidFill>
                <a:effectLst/>
                <a:uLnTx/>
                <a:uFillTx/>
                <a:latin typeface="Arial"/>
                <a:ea typeface="+mn-ea"/>
                <a:cs typeface="+mn-cs"/>
              </a:rPr>
              <a:t>(ВЛАДИМИРСКАЯ ОБЛАСТЬ)</a:t>
            </a:r>
          </a:p>
        </p:txBody>
      </p:sp>
      <p:cxnSp>
        <p:nvCxnSpPr>
          <p:cNvPr id="106" name="Прямая соединительная линия 105"/>
          <p:cNvCxnSpPr/>
          <p:nvPr/>
        </p:nvCxnSpPr>
        <p:spPr>
          <a:xfrm flipV="1">
            <a:off x="3296816" y="1565658"/>
            <a:ext cx="383931" cy="1780193"/>
          </a:xfrm>
          <a:prstGeom prst="line">
            <a:avLst/>
          </a:prstGeom>
          <a:noFill/>
          <a:ln w="9525" cap="flat" cmpd="sng" algn="ctr">
            <a:solidFill>
              <a:srgbClr val="969696"/>
            </a:solidFill>
            <a:prstDash val="solid"/>
          </a:ln>
          <a:effectLst/>
        </p:spPr>
      </p:cxnSp>
      <p:cxnSp>
        <p:nvCxnSpPr>
          <p:cNvPr id="107" name="Прямая соединительная линия 106"/>
          <p:cNvCxnSpPr/>
          <p:nvPr/>
        </p:nvCxnSpPr>
        <p:spPr>
          <a:xfrm flipH="1">
            <a:off x="3672610" y="1577037"/>
            <a:ext cx="792088" cy="0"/>
          </a:xfrm>
          <a:prstGeom prst="line">
            <a:avLst/>
          </a:prstGeom>
          <a:noFill/>
          <a:ln w="9525" cap="flat" cmpd="sng" algn="ctr">
            <a:solidFill>
              <a:srgbClr val="969696"/>
            </a:solidFill>
            <a:prstDash val="solid"/>
          </a:ln>
          <a:effectLst/>
        </p:spPr>
      </p:cxnSp>
      <p:sp>
        <p:nvSpPr>
          <p:cNvPr id="108" name="Прямоугольник 107"/>
          <p:cNvSpPr/>
          <p:nvPr/>
        </p:nvSpPr>
        <p:spPr>
          <a:xfrm>
            <a:off x="3268689" y="1299482"/>
            <a:ext cx="1584176" cy="288032"/>
          </a:xfrm>
          <a:prstGeom prst="rect">
            <a:avLst/>
          </a:prstGeom>
          <a:no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1" i="0" u="none" strike="noStrike" kern="0" cap="none" spc="0" normalizeH="0" baseline="0" noProof="0" dirty="0">
                <a:ln>
                  <a:noFill/>
                </a:ln>
                <a:solidFill>
                  <a:srgbClr val="002960">
                    <a:lumMod val="90000"/>
                    <a:lumOff val="10000"/>
                  </a:srgbClr>
                </a:solidFill>
                <a:effectLst/>
                <a:uLnTx/>
                <a:uFillTx/>
                <a:latin typeface="Arial"/>
                <a:ea typeface="+mn-ea"/>
                <a:cs typeface="+mn-cs"/>
              </a:rPr>
              <a:t>ЛУЗА</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1" i="0" u="none" strike="noStrike" kern="0" cap="none" spc="0" normalizeH="0" baseline="0" noProof="0" dirty="0">
                <a:ln>
                  <a:noFill/>
                </a:ln>
                <a:solidFill>
                  <a:srgbClr val="002960">
                    <a:lumMod val="90000"/>
                    <a:lumOff val="10000"/>
                  </a:srgbClr>
                </a:solidFill>
                <a:effectLst/>
                <a:uLnTx/>
                <a:uFillTx/>
                <a:latin typeface="Arial"/>
                <a:ea typeface="+mn-ea"/>
                <a:cs typeface="+mn-cs"/>
              </a:rPr>
              <a:t>(КИРОВСКАЯ ОБЛАСТЬ)</a:t>
            </a:r>
          </a:p>
        </p:txBody>
      </p:sp>
      <p:cxnSp>
        <p:nvCxnSpPr>
          <p:cNvPr id="110" name="Прямая соединительная линия 109"/>
          <p:cNvCxnSpPr/>
          <p:nvPr/>
        </p:nvCxnSpPr>
        <p:spPr>
          <a:xfrm flipH="1">
            <a:off x="2720752" y="3698207"/>
            <a:ext cx="1012050" cy="2271824"/>
          </a:xfrm>
          <a:prstGeom prst="line">
            <a:avLst/>
          </a:prstGeom>
          <a:noFill/>
          <a:ln w="9525" cap="flat" cmpd="sng" algn="ctr">
            <a:solidFill>
              <a:srgbClr val="969696"/>
            </a:solidFill>
            <a:prstDash val="solid"/>
          </a:ln>
          <a:effectLst/>
        </p:spPr>
      </p:cxnSp>
      <p:cxnSp>
        <p:nvCxnSpPr>
          <p:cNvPr id="111" name="Прямая соединительная линия 110"/>
          <p:cNvCxnSpPr/>
          <p:nvPr/>
        </p:nvCxnSpPr>
        <p:spPr>
          <a:xfrm flipV="1">
            <a:off x="2011724" y="3809285"/>
            <a:ext cx="1136485" cy="2436402"/>
          </a:xfrm>
          <a:prstGeom prst="line">
            <a:avLst/>
          </a:prstGeom>
          <a:noFill/>
          <a:ln w="9525" cap="flat" cmpd="sng" algn="ctr">
            <a:solidFill>
              <a:srgbClr val="969696"/>
            </a:solidFill>
            <a:prstDash val="solid"/>
          </a:ln>
          <a:effectLst/>
        </p:spPr>
      </p:cxnSp>
      <p:cxnSp>
        <p:nvCxnSpPr>
          <p:cNvPr id="112" name="Прямая соединительная линия 111"/>
          <p:cNvCxnSpPr/>
          <p:nvPr/>
        </p:nvCxnSpPr>
        <p:spPr>
          <a:xfrm flipV="1">
            <a:off x="3008784" y="4024804"/>
            <a:ext cx="435986" cy="972613"/>
          </a:xfrm>
          <a:prstGeom prst="line">
            <a:avLst/>
          </a:prstGeom>
          <a:noFill/>
          <a:ln w="9525" cap="flat" cmpd="sng" algn="ctr">
            <a:solidFill>
              <a:srgbClr val="969696"/>
            </a:solidFill>
            <a:prstDash val="solid"/>
          </a:ln>
          <a:effectLst/>
        </p:spPr>
      </p:cxnSp>
      <p:cxnSp>
        <p:nvCxnSpPr>
          <p:cNvPr id="113" name="Прямая соединительная линия 112"/>
          <p:cNvCxnSpPr/>
          <p:nvPr/>
        </p:nvCxnSpPr>
        <p:spPr>
          <a:xfrm flipH="1">
            <a:off x="3008784" y="4997417"/>
            <a:ext cx="792088" cy="0"/>
          </a:xfrm>
          <a:prstGeom prst="line">
            <a:avLst/>
          </a:prstGeom>
          <a:noFill/>
          <a:ln w="9525" cap="flat" cmpd="sng" algn="ctr">
            <a:solidFill>
              <a:srgbClr val="969696"/>
            </a:solidFill>
            <a:prstDash val="solid"/>
          </a:ln>
          <a:effectLst/>
        </p:spPr>
      </p:cxnSp>
      <p:cxnSp>
        <p:nvCxnSpPr>
          <p:cNvPr id="114" name="Прямая соединительная линия 113"/>
          <p:cNvCxnSpPr/>
          <p:nvPr/>
        </p:nvCxnSpPr>
        <p:spPr>
          <a:xfrm flipH="1">
            <a:off x="1219636" y="6245687"/>
            <a:ext cx="792088" cy="0"/>
          </a:xfrm>
          <a:prstGeom prst="line">
            <a:avLst/>
          </a:prstGeom>
          <a:noFill/>
          <a:ln w="9525" cap="flat" cmpd="sng" algn="ctr">
            <a:solidFill>
              <a:srgbClr val="969696"/>
            </a:solidFill>
            <a:prstDash val="solid"/>
          </a:ln>
          <a:effectLst/>
        </p:spPr>
      </p:cxnSp>
      <p:cxnSp>
        <p:nvCxnSpPr>
          <p:cNvPr id="115" name="Прямая соединительная линия 114"/>
          <p:cNvCxnSpPr/>
          <p:nvPr/>
        </p:nvCxnSpPr>
        <p:spPr>
          <a:xfrm flipH="1">
            <a:off x="2736522" y="5965102"/>
            <a:ext cx="792088" cy="0"/>
          </a:xfrm>
          <a:prstGeom prst="line">
            <a:avLst/>
          </a:prstGeom>
          <a:noFill/>
          <a:ln w="9525" cap="flat" cmpd="sng" algn="ctr">
            <a:solidFill>
              <a:srgbClr val="969696"/>
            </a:solidFill>
            <a:prstDash val="solid"/>
          </a:ln>
          <a:effectLst/>
        </p:spPr>
      </p:cxnSp>
      <p:cxnSp>
        <p:nvCxnSpPr>
          <p:cNvPr id="116" name="Прямая соединительная линия 115"/>
          <p:cNvCxnSpPr/>
          <p:nvPr/>
        </p:nvCxnSpPr>
        <p:spPr>
          <a:xfrm flipV="1">
            <a:off x="4333038" y="4783603"/>
            <a:ext cx="851128" cy="1397525"/>
          </a:xfrm>
          <a:prstGeom prst="line">
            <a:avLst/>
          </a:prstGeom>
          <a:noFill/>
          <a:ln w="9525" cap="flat" cmpd="sng" algn="ctr">
            <a:solidFill>
              <a:srgbClr val="969696"/>
            </a:solidFill>
            <a:prstDash val="solid"/>
          </a:ln>
          <a:effectLst/>
        </p:spPr>
      </p:cxnSp>
      <p:cxnSp>
        <p:nvCxnSpPr>
          <p:cNvPr id="117" name="Прямая соединительная линия 116"/>
          <p:cNvCxnSpPr/>
          <p:nvPr/>
        </p:nvCxnSpPr>
        <p:spPr>
          <a:xfrm flipV="1">
            <a:off x="4939011" y="4811355"/>
            <a:ext cx="229598" cy="911502"/>
          </a:xfrm>
          <a:prstGeom prst="line">
            <a:avLst/>
          </a:prstGeom>
          <a:noFill/>
          <a:ln w="9525" cap="flat" cmpd="sng" algn="ctr">
            <a:solidFill>
              <a:srgbClr val="969696"/>
            </a:solidFill>
            <a:prstDash val="solid"/>
          </a:ln>
          <a:effectLst/>
        </p:spPr>
      </p:cxnSp>
      <p:cxnSp>
        <p:nvCxnSpPr>
          <p:cNvPr id="118" name="Прямая соединительная линия 117"/>
          <p:cNvCxnSpPr/>
          <p:nvPr/>
        </p:nvCxnSpPr>
        <p:spPr>
          <a:xfrm flipH="1">
            <a:off x="4939011" y="5722857"/>
            <a:ext cx="792088" cy="0"/>
          </a:xfrm>
          <a:prstGeom prst="line">
            <a:avLst/>
          </a:prstGeom>
          <a:noFill/>
          <a:ln w="9525" cap="flat" cmpd="sng" algn="ctr">
            <a:solidFill>
              <a:srgbClr val="969696"/>
            </a:solidFill>
            <a:prstDash val="solid"/>
          </a:ln>
          <a:effectLst/>
        </p:spPr>
      </p:cxnSp>
      <p:cxnSp>
        <p:nvCxnSpPr>
          <p:cNvPr id="119" name="Прямая соединительная линия 118"/>
          <p:cNvCxnSpPr/>
          <p:nvPr/>
        </p:nvCxnSpPr>
        <p:spPr>
          <a:xfrm flipH="1">
            <a:off x="4333038" y="6173525"/>
            <a:ext cx="792088" cy="0"/>
          </a:xfrm>
          <a:prstGeom prst="line">
            <a:avLst/>
          </a:prstGeom>
          <a:noFill/>
          <a:ln w="9525" cap="flat" cmpd="sng" algn="ctr">
            <a:solidFill>
              <a:srgbClr val="969696"/>
            </a:solidFill>
            <a:prstDash val="solid"/>
          </a:ln>
          <a:effectLst/>
        </p:spPr>
      </p:cxnSp>
      <p:cxnSp>
        <p:nvCxnSpPr>
          <p:cNvPr id="120" name="Прямая соединительная линия 119"/>
          <p:cNvCxnSpPr/>
          <p:nvPr/>
        </p:nvCxnSpPr>
        <p:spPr>
          <a:xfrm flipV="1">
            <a:off x="6363541" y="4834120"/>
            <a:ext cx="331913" cy="1130982"/>
          </a:xfrm>
          <a:prstGeom prst="line">
            <a:avLst/>
          </a:prstGeom>
          <a:noFill/>
          <a:ln w="9525" cap="flat" cmpd="sng" algn="ctr">
            <a:solidFill>
              <a:srgbClr val="969696"/>
            </a:solidFill>
            <a:prstDash val="solid"/>
          </a:ln>
          <a:effectLst/>
        </p:spPr>
      </p:cxnSp>
      <p:cxnSp>
        <p:nvCxnSpPr>
          <p:cNvPr id="121" name="Прямая соединительная линия 120"/>
          <p:cNvCxnSpPr/>
          <p:nvPr/>
        </p:nvCxnSpPr>
        <p:spPr>
          <a:xfrm flipH="1">
            <a:off x="6363541" y="5965102"/>
            <a:ext cx="792088" cy="0"/>
          </a:xfrm>
          <a:prstGeom prst="line">
            <a:avLst/>
          </a:prstGeom>
          <a:noFill/>
          <a:ln w="9525" cap="flat" cmpd="sng" algn="ctr">
            <a:solidFill>
              <a:srgbClr val="969696"/>
            </a:solidFill>
            <a:prstDash val="solid"/>
          </a:ln>
          <a:effectLst/>
        </p:spPr>
      </p:cxnSp>
      <p:sp>
        <p:nvSpPr>
          <p:cNvPr id="122" name="Прямоугольник 121"/>
          <p:cNvSpPr/>
          <p:nvPr/>
        </p:nvSpPr>
        <p:spPr>
          <a:xfrm>
            <a:off x="420909" y="5956059"/>
            <a:ext cx="1780000" cy="288032"/>
          </a:xfrm>
          <a:prstGeom prst="rect">
            <a:avLst/>
          </a:prstGeom>
          <a:no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1" i="0" u="none" strike="noStrike" kern="0" cap="none" spc="0" normalizeH="0" baseline="0" noProof="0" dirty="0">
                <a:ln>
                  <a:noFill/>
                </a:ln>
                <a:solidFill>
                  <a:srgbClr val="002960">
                    <a:lumMod val="90000"/>
                    <a:lumOff val="10000"/>
                  </a:srgbClr>
                </a:solidFill>
                <a:effectLst/>
                <a:uLnTx/>
                <a:uFillTx/>
                <a:latin typeface="Arial"/>
                <a:ea typeface="+mn-ea"/>
                <a:cs typeface="+mn-cs"/>
              </a:rPr>
              <a:t>НАБЕРЕЖНЫЕ ЧЕЛНЫ</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1" i="0" u="none" strike="noStrike" kern="0" cap="none" spc="0" normalizeH="0" baseline="0" noProof="0" dirty="0">
                <a:ln>
                  <a:noFill/>
                </a:ln>
                <a:solidFill>
                  <a:srgbClr val="002960">
                    <a:lumMod val="90000"/>
                    <a:lumOff val="10000"/>
                  </a:srgbClr>
                </a:solidFill>
                <a:effectLst/>
                <a:uLnTx/>
                <a:uFillTx/>
                <a:latin typeface="Arial"/>
                <a:ea typeface="+mn-ea"/>
                <a:cs typeface="+mn-cs"/>
              </a:rPr>
              <a:t>(РЕСПУБЛИКА ТАТАРСТАН)</a:t>
            </a:r>
          </a:p>
        </p:txBody>
      </p:sp>
      <p:sp>
        <p:nvSpPr>
          <p:cNvPr id="124" name="Прямоугольник 123"/>
          <p:cNvSpPr/>
          <p:nvPr/>
        </p:nvSpPr>
        <p:spPr>
          <a:xfrm>
            <a:off x="2956485" y="4598307"/>
            <a:ext cx="1584176" cy="399110"/>
          </a:xfrm>
          <a:prstGeom prst="rect">
            <a:avLst/>
          </a:prstGeom>
          <a:no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1" i="0" u="none" strike="noStrike" kern="0" cap="none" spc="0" normalizeH="0" baseline="0" noProof="0" dirty="0">
                <a:ln>
                  <a:noFill/>
                </a:ln>
                <a:solidFill>
                  <a:srgbClr val="002960">
                    <a:lumMod val="90000"/>
                    <a:lumOff val="10000"/>
                  </a:srgbClr>
                </a:solidFill>
                <a:effectLst/>
                <a:uLnTx/>
                <a:uFillTx/>
                <a:latin typeface="Arial"/>
                <a:ea typeface="+mn-ea"/>
                <a:cs typeface="+mn-cs"/>
              </a:rPr>
              <a:t>КУМЕРТАУ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1" i="0" u="none" strike="noStrike" kern="0" cap="none" spc="0" normalizeH="0" baseline="0" noProof="0" dirty="0">
                <a:ln>
                  <a:noFill/>
                </a:ln>
                <a:solidFill>
                  <a:srgbClr val="002960">
                    <a:lumMod val="90000"/>
                    <a:lumOff val="10000"/>
                  </a:srgbClr>
                </a:solidFill>
                <a:effectLst/>
                <a:uLnTx/>
                <a:uFillTx/>
                <a:latin typeface="Arial"/>
                <a:ea typeface="+mn-ea"/>
                <a:cs typeface="+mn-cs"/>
              </a:rPr>
              <a:t>(РЕСПУБЛИКА БАШКОРТОСТАН)</a:t>
            </a:r>
          </a:p>
        </p:txBody>
      </p:sp>
      <p:sp>
        <p:nvSpPr>
          <p:cNvPr id="126" name="Прямоугольник 125"/>
          <p:cNvSpPr/>
          <p:nvPr/>
        </p:nvSpPr>
        <p:spPr>
          <a:xfrm>
            <a:off x="2659968" y="5677070"/>
            <a:ext cx="1724196" cy="288032"/>
          </a:xfrm>
          <a:prstGeom prst="rect">
            <a:avLst/>
          </a:prstGeom>
          <a:no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1" i="0" u="none" strike="noStrike" kern="0" cap="none" spc="0" normalizeH="0" baseline="0" noProof="0" dirty="0">
                <a:ln>
                  <a:noFill/>
                </a:ln>
                <a:solidFill>
                  <a:srgbClr val="002960">
                    <a:lumMod val="90000"/>
                    <a:lumOff val="10000"/>
                  </a:srgbClr>
                </a:solidFill>
                <a:effectLst/>
                <a:uLnTx/>
                <a:uFillTx/>
                <a:latin typeface="Arial"/>
                <a:ea typeface="+mn-ea"/>
                <a:cs typeface="+mn-cs"/>
              </a:rPr>
              <a:t>КРАСНОТУРЬИНСК</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1" i="0" u="none" strike="noStrike" kern="0" cap="none" spc="0" normalizeH="0" baseline="0" noProof="0" dirty="0">
                <a:ln>
                  <a:noFill/>
                </a:ln>
                <a:solidFill>
                  <a:srgbClr val="002960">
                    <a:lumMod val="90000"/>
                    <a:lumOff val="10000"/>
                  </a:srgbClr>
                </a:solidFill>
                <a:effectLst/>
                <a:uLnTx/>
                <a:uFillTx/>
                <a:latin typeface="Arial"/>
                <a:ea typeface="+mn-ea"/>
                <a:cs typeface="+mn-cs"/>
              </a:rPr>
              <a:t>(СВЕРДЛОВСКАЯ ОБЛАСТЬ)</a:t>
            </a:r>
          </a:p>
        </p:txBody>
      </p:sp>
      <p:sp>
        <p:nvSpPr>
          <p:cNvPr id="128" name="Прямоугольник 127"/>
          <p:cNvSpPr/>
          <p:nvPr/>
        </p:nvSpPr>
        <p:spPr>
          <a:xfrm>
            <a:off x="4248283" y="5903607"/>
            <a:ext cx="1706823" cy="288032"/>
          </a:xfrm>
          <a:prstGeom prst="rect">
            <a:avLst/>
          </a:prstGeom>
          <a:no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1" i="0" u="none" strike="noStrike" kern="0" cap="none" spc="0" normalizeH="0" baseline="0" noProof="0" dirty="0">
                <a:ln>
                  <a:noFill/>
                </a:ln>
                <a:solidFill>
                  <a:srgbClr val="002960">
                    <a:lumMod val="90000"/>
                    <a:lumOff val="10000"/>
                  </a:srgbClr>
                </a:solidFill>
                <a:effectLst/>
                <a:uLnTx/>
                <a:uFillTx/>
                <a:latin typeface="Arial"/>
                <a:ea typeface="+mn-ea"/>
                <a:cs typeface="+mn-cs"/>
              </a:rPr>
              <a:t>ЮРГА</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1" i="0" u="none" strike="noStrike" kern="0" cap="none" spc="0" normalizeH="0" baseline="0" noProof="0" dirty="0">
                <a:ln>
                  <a:noFill/>
                </a:ln>
                <a:solidFill>
                  <a:srgbClr val="002960">
                    <a:lumMod val="90000"/>
                    <a:lumOff val="10000"/>
                  </a:srgbClr>
                </a:solidFill>
                <a:effectLst/>
                <a:uLnTx/>
                <a:uFillTx/>
                <a:latin typeface="Arial"/>
                <a:ea typeface="+mn-ea"/>
                <a:cs typeface="+mn-cs"/>
              </a:rPr>
              <a:t> (КЕМЕРОВСКАЯ ОБЛАСТЬ)</a:t>
            </a:r>
          </a:p>
        </p:txBody>
      </p:sp>
      <p:sp>
        <p:nvSpPr>
          <p:cNvPr id="130" name="Прямоугольник 129"/>
          <p:cNvSpPr/>
          <p:nvPr/>
        </p:nvSpPr>
        <p:spPr>
          <a:xfrm>
            <a:off x="4877053" y="5445379"/>
            <a:ext cx="1584176" cy="288032"/>
          </a:xfrm>
          <a:prstGeom prst="rect">
            <a:avLst/>
          </a:prstGeom>
          <a:no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1" i="0" u="none" strike="noStrike" kern="0" cap="none" spc="0" normalizeH="0" baseline="0" noProof="0" dirty="0">
                <a:ln>
                  <a:noFill/>
                </a:ln>
                <a:solidFill>
                  <a:srgbClr val="002960">
                    <a:lumMod val="90000"/>
                    <a:lumOff val="10000"/>
                  </a:srgbClr>
                </a:solidFill>
                <a:effectLst/>
                <a:uLnTx/>
                <a:uFillTx/>
                <a:latin typeface="Arial"/>
                <a:ea typeface="+mn-ea"/>
                <a:cs typeface="+mn-cs"/>
              </a:rPr>
              <a:t>АНЖЕРО-СУДЖЕНСК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1" i="0" u="none" strike="noStrike" kern="0" cap="none" spc="0" normalizeH="0" baseline="0" noProof="0" dirty="0">
                <a:ln>
                  <a:noFill/>
                </a:ln>
                <a:solidFill>
                  <a:srgbClr val="002960">
                    <a:lumMod val="90000"/>
                    <a:lumOff val="10000"/>
                  </a:srgbClr>
                </a:solidFill>
                <a:effectLst/>
                <a:uLnTx/>
                <a:uFillTx/>
                <a:latin typeface="Arial"/>
                <a:ea typeface="+mn-ea"/>
                <a:cs typeface="+mn-cs"/>
              </a:rPr>
              <a:t>(КЕМЕРОВСКАЯ ОБЛАСТЬ)</a:t>
            </a:r>
          </a:p>
        </p:txBody>
      </p:sp>
      <p:sp>
        <p:nvSpPr>
          <p:cNvPr id="132" name="Прямоугольник 131"/>
          <p:cNvSpPr/>
          <p:nvPr/>
        </p:nvSpPr>
        <p:spPr>
          <a:xfrm>
            <a:off x="6275114" y="5677490"/>
            <a:ext cx="1584176" cy="288032"/>
          </a:xfrm>
          <a:prstGeom prst="rect">
            <a:avLst/>
          </a:prstGeom>
          <a:no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1" i="0" u="none" strike="noStrike" kern="0" cap="none" spc="0" normalizeH="0" baseline="0" noProof="0" dirty="0">
                <a:ln>
                  <a:noFill/>
                </a:ln>
                <a:solidFill>
                  <a:srgbClr val="002960">
                    <a:lumMod val="90000"/>
                    <a:lumOff val="10000"/>
                  </a:srgbClr>
                </a:solidFill>
                <a:effectLst/>
                <a:uLnTx/>
                <a:uFillTx/>
                <a:latin typeface="Arial"/>
                <a:ea typeface="+mn-ea"/>
                <a:cs typeface="+mn-cs"/>
              </a:rPr>
              <a:t>СЕЛЕНГИНСК</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1" i="0" u="none" strike="noStrike" kern="0" cap="none" spc="0" normalizeH="0" baseline="0" noProof="0" dirty="0">
                <a:ln>
                  <a:noFill/>
                </a:ln>
                <a:solidFill>
                  <a:srgbClr val="002960">
                    <a:lumMod val="90000"/>
                    <a:lumOff val="10000"/>
                  </a:srgbClr>
                </a:solidFill>
                <a:effectLst/>
                <a:uLnTx/>
                <a:uFillTx/>
                <a:latin typeface="Arial"/>
                <a:ea typeface="+mn-ea"/>
                <a:cs typeface="+mn-cs"/>
              </a:rPr>
              <a:t>(РЕСПУБЛИКА БУРЯТИЯ)</a:t>
            </a:r>
          </a:p>
        </p:txBody>
      </p:sp>
      <p:cxnSp>
        <p:nvCxnSpPr>
          <p:cNvPr id="134" name="Прямая соединительная линия 133"/>
          <p:cNvCxnSpPr/>
          <p:nvPr/>
        </p:nvCxnSpPr>
        <p:spPr>
          <a:xfrm flipV="1">
            <a:off x="2257096" y="3703368"/>
            <a:ext cx="814669" cy="1702496"/>
          </a:xfrm>
          <a:prstGeom prst="line">
            <a:avLst/>
          </a:prstGeom>
          <a:noFill/>
          <a:ln w="9525" cap="flat" cmpd="sng" algn="ctr">
            <a:solidFill>
              <a:srgbClr val="969696"/>
            </a:solidFill>
            <a:prstDash val="solid"/>
          </a:ln>
          <a:effectLst/>
        </p:spPr>
      </p:cxnSp>
      <p:sp>
        <p:nvSpPr>
          <p:cNvPr id="135" name="Прямоугольник 134"/>
          <p:cNvSpPr/>
          <p:nvPr/>
        </p:nvSpPr>
        <p:spPr>
          <a:xfrm>
            <a:off x="495013" y="5130752"/>
            <a:ext cx="1780000" cy="288032"/>
          </a:xfrm>
          <a:prstGeom prst="rect">
            <a:avLst/>
          </a:prstGeom>
          <a:no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1" i="0" u="none" strike="noStrike" kern="0" cap="none" spc="0" normalizeH="0" baseline="0" noProof="0" dirty="0">
                <a:ln>
                  <a:noFill/>
                </a:ln>
                <a:solidFill>
                  <a:srgbClr val="002960">
                    <a:lumMod val="90000"/>
                    <a:lumOff val="10000"/>
                  </a:srgbClr>
                </a:solidFill>
                <a:effectLst/>
                <a:uLnTx/>
                <a:uFillTx/>
                <a:latin typeface="Arial"/>
                <a:ea typeface="+mn-ea"/>
                <a:cs typeface="+mn-cs"/>
              </a:rPr>
              <a:t>ЗЕЛЕНОДОЛЬСК</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1" i="0" u="none" strike="noStrike" kern="0" cap="none" spc="0" normalizeH="0" baseline="0" noProof="0" dirty="0">
                <a:ln>
                  <a:noFill/>
                </a:ln>
                <a:solidFill>
                  <a:srgbClr val="002960">
                    <a:lumMod val="90000"/>
                    <a:lumOff val="10000"/>
                  </a:srgbClr>
                </a:solidFill>
                <a:effectLst/>
                <a:uLnTx/>
                <a:uFillTx/>
                <a:latin typeface="Arial"/>
                <a:ea typeface="+mn-ea"/>
                <a:cs typeface="+mn-cs"/>
              </a:rPr>
              <a:t>(РЕСПУБЛИКА ТАТАРСТАН)</a:t>
            </a:r>
          </a:p>
        </p:txBody>
      </p:sp>
      <p:cxnSp>
        <p:nvCxnSpPr>
          <p:cNvPr id="137" name="Прямая соединительная линия 136"/>
          <p:cNvCxnSpPr/>
          <p:nvPr/>
        </p:nvCxnSpPr>
        <p:spPr>
          <a:xfrm flipH="1">
            <a:off x="858728" y="5399611"/>
            <a:ext cx="1401849" cy="12507"/>
          </a:xfrm>
          <a:prstGeom prst="line">
            <a:avLst/>
          </a:prstGeom>
          <a:noFill/>
          <a:ln w="9525" cap="flat" cmpd="sng" algn="ctr">
            <a:solidFill>
              <a:srgbClr val="969696"/>
            </a:solidFill>
            <a:prstDash val="solid"/>
          </a:ln>
          <a:effectLst/>
        </p:spPr>
      </p:cxnSp>
      <p:cxnSp>
        <p:nvCxnSpPr>
          <p:cNvPr id="138" name="Прямая соединительная линия 137"/>
          <p:cNvCxnSpPr/>
          <p:nvPr/>
        </p:nvCxnSpPr>
        <p:spPr>
          <a:xfrm flipV="1">
            <a:off x="3374597" y="2027087"/>
            <a:ext cx="373976" cy="1468095"/>
          </a:xfrm>
          <a:prstGeom prst="line">
            <a:avLst/>
          </a:prstGeom>
          <a:noFill/>
          <a:ln w="9525" cap="flat" cmpd="sng" algn="ctr">
            <a:solidFill>
              <a:srgbClr val="969696"/>
            </a:solidFill>
            <a:prstDash val="solid"/>
          </a:ln>
          <a:effectLst/>
        </p:spPr>
      </p:cxnSp>
      <p:sp>
        <p:nvSpPr>
          <p:cNvPr id="139" name="Прямоугольник 138"/>
          <p:cNvSpPr/>
          <p:nvPr/>
        </p:nvSpPr>
        <p:spPr>
          <a:xfrm>
            <a:off x="3328584" y="1965857"/>
            <a:ext cx="1584176" cy="288032"/>
          </a:xfrm>
          <a:prstGeom prst="rect">
            <a:avLst/>
          </a:prstGeom>
          <a:no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1" i="0" u="none" strike="noStrike" kern="0" cap="none" spc="0" normalizeH="0" baseline="0" noProof="0" dirty="0">
              <a:ln>
                <a:noFill/>
              </a:ln>
              <a:solidFill>
                <a:srgbClr val="002960">
                  <a:lumMod val="90000"/>
                  <a:lumOff val="10000"/>
                </a:srgbClr>
              </a:solidFill>
              <a:effectLst/>
              <a:uLnTx/>
              <a:uFillTx/>
              <a:latin typeface="Arial"/>
              <a:ea typeface="+mn-ea"/>
              <a:cs typeface="+mn-cs"/>
            </a:endParaRPr>
          </a:p>
        </p:txBody>
      </p:sp>
      <p:cxnSp>
        <p:nvCxnSpPr>
          <p:cNvPr id="140" name="Прямая соединительная линия 139"/>
          <p:cNvCxnSpPr/>
          <p:nvPr/>
        </p:nvCxnSpPr>
        <p:spPr>
          <a:xfrm flipH="1">
            <a:off x="3732802" y="2027087"/>
            <a:ext cx="792088" cy="0"/>
          </a:xfrm>
          <a:prstGeom prst="line">
            <a:avLst/>
          </a:prstGeom>
          <a:noFill/>
          <a:ln w="9525" cap="flat" cmpd="sng" algn="ctr">
            <a:solidFill>
              <a:srgbClr val="969696"/>
            </a:solidFill>
            <a:prstDash val="solid"/>
          </a:ln>
          <a:effectLst/>
        </p:spPr>
      </p:cxnSp>
      <p:sp>
        <p:nvSpPr>
          <p:cNvPr id="141" name="Прямоугольник 140"/>
          <p:cNvSpPr/>
          <p:nvPr/>
        </p:nvSpPr>
        <p:spPr>
          <a:xfrm>
            <a:off x="3530638" y="1715040"/>
            <a:ext cx="1584176" cy="288032"/>
          </a:xfrm>
          <a:prstGeom prst="rect">
            <a:avLst/>
          </a:prstGeom>
          <a:no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1" i="0" u="none" strike="noStrike" kern="0" cap="none" spc="0" normalizeH="0" baseline="0" noProof="0" dirty="0">
                <a:ln>
                  <a:noFill/>
                </a:ln>
                <a:solidFill>
                  <a:srgbClr val="002960">
                    <a:lumMod val="90000"/>
                    <a:lumOff val="10000"/>
                  </a:srgbClr>
                </a:solidFill>
                <a:effectLst/>
                <a:uLnTx/>
                <a:uFillTx/>
                <a:latin typeface="Arial"/>
                <a:ea typeface="+mn-ea"/>
                <a:cs typeface="+mn-cs"/>
              </a:rPr>
              <a:t>БЕЛАЯ ХОЛУНИЦА</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1" i="0" u="none" strike="noStrike" kern="0" cap="none" spc="0" normalizeH="0" baseline="0" noProof="0" dirty="0">
                <a:ln>
                  <a:noFill/>
                </a:ln>
                <a:solidFill>
                  <a:srgbClr val="002960">
                    <a:lumMod val="90000"/>
                    <a:lumOff val="10000"/>
                  </a:srgbClr>
                </a:solidFill>
                <a:effectLst/>
                <a:uLnTx/>
                <a:uFillTx/>
                <a:latin typeface="Arial"/>
                <a:ea typeface="+mn-ea"/>
                <a:cs typeface="+mn-cs"/>
              </a:rPr>
              <a:t>(КИРОВСКАЯ ОБЛАСТЬ)</a:t>
            </a:r>
          </a:p>
        </p:txBody>
      </p:sp>
      <p:cxnSp>
        <p:nvCxnSpPr>
          <p:cNvPr id="145" name="Прямая соединительная линия 144"/>
          <p:cNvCxnSpPr/>
          <p:nvPr/>
        </p:nvCxnSpPr>
        <p:spPr>
          <a:xfrm flipH="1">
            <a:off x="2058761" y="4758960"/>
            <a:ext cx="144327" cy="305557"/>
          </a:xfrm>
          <a:prstGeom prst="line">
            <a:avLst/>
          </a:prstGeom>
          <a:noFill/>
          <a:ln w="9525" cap="flat" cmpd="sng" algn="ctr">
            <a:solidFill>
              <a:srgbClr val="969696"/>
            </a:solidFill>
            <a:prstDash val="solid"/>
          </a:ln>
          <a:effectLst/>
        </p:spPr>
      </p:cxnSp>
      <p:cxnSp>
        <p:nvCxnSpPr>
          <p:cNvPr id="146" name="Прямая соединительная линия 145"/>
          <p:cNvCxnSpPr/>
          <p:nvPr/>
        </p:nvCxnSpPr>
        <p:spPr>
          <a:xfrm flipH="1">
            <a:off x="759801" y="5064517"/>
            <a:ext cx="1307427" cy="0"/>
          </a:xfrm>
          <a:prstGeom prst="line">
            <a:avLst/>
          </a:prstGeom>
          <a:noFill/>
          <a:ln w="9525" cap="flat" cmpd="sng" algn="ctr">
            <a:solidFill>
              <a:srgbClr val="969696"/>
            </a:solidFill>
            <a:prstDash val="solid"/>
          </a:ln>
          <a:effectLst/>
        </p:spPr>
      </p:cxnSp>
      <p:sp>
        <p:nvSpPr>
          <p:cNvPr id="147" name="Прямоугольник 146"/>
          <p:cNvSpPr/>
          <p:nvPr/>
        </p:nvSpPr>
        <p:spPr>
          <a:xfrm>
            <a:off x="472500" y="4783603"/>
            <a:ext cx="1780000" cy="288032"/>
          </a:xfrm>
          <a:prstGeom prst="rect">
            <a:avLst/>
          </a:prstGeom>
          <a:no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1" i="0" u="none" strike="noStrike" kern="0" cap="none" spc="0" normalizeH="0" baseline="0" noProof="0" dirty="0">
                <a:ln>
                  <a:noFill/>
                </a:ln>
                <a:solidFill>
                  <a:srgbClr val="002960">
                    <a:lumMod val="90000"/>
                    <a:lumOff val="10000"/>
                  </a:srgbClr>
                </a:solidFill>
                <a:effectLst/>
                <a:uLnTx/>
                <a:uFillTx/>
                <a:latin typeface="Arial"/>
                <a:ea typeface="+mn-ea"/>
                <a:cs typeface="+mn-cs"/>
              </a:rPr>
              <a:t>КАСПИЙСК</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1" i="0" u="none" strike="noStrike" kern="0" cap="none" spc="0" normalizeH="0" baseline="0" noProof="0" dirty="0">
                <a:ln>
                  <a:noFill/>
                </a:ln>
                <a:solidFill>
                  <a:srgbClr val="002960">
                    <a:lumMod val="90000"/>
                    <a:lumOff val="10000"/>
                  </a:srgbClr>
                </a:solidFill>
                <a:effectLst/>
                <a:uLnTx/>
                <a:uFillTx/>
                <a:latin typeface="Arial"/>
                <a:ea typeface="+mn-ea"/>
                <a:cs typeface="+mn-cs"/>
              </a:rPr>
              <a:t>(РЕСПУБЛИКА ДАГЕСТАН)</a:t>
            </a:r>
          </a:p>
        </p:txBody>
      </p:sp>
      <p:cxnSp>
        <p:nvCxnSpPr>
          <p:cNvPr id="46" name="Прямая соединительная линия 45"/>
          <p:cNvCxnSpPr/>
          <p:nvPr/>
        </p:nvCxnSpPr>
        <p:spPr>
          <a:xfrm flipV="1">
            <a:off x="1928664" y="3622482"/>
            <a:ext cx="1043290" cy="2229800"/>
          </a:xfrm>
          <a:prstGeom prst="line">
            <a:avLst/>
          </a:prstGeom>
          <a:noFill/>
          <a:ln w="9525" cap="flat" cmpd="sng" algn="ctr">
            <a:solidFill>
              <a:srgbClr val="969696"/>
            </a:solidFill>
            <a:prstDash val="solid"/>
          </a:ln>
          <a:effectLst/>
        </p:spPr>
      </p:cxnSp>
      <p:cxnSp>
        <p:nvCxnSpPr>
          <p:cNvPr id="48" name="Прямая соединительная линия 47"/>
          <p:cNvCxnSpPr/>
          <p:nvPr/>
        </p:nvCxnSpPr>
        <p:spPr>
          <a:xfrm flipH="1">
            <a:off x="621237" y="5852282"/>
            <a:ext cx="1307427" cy="0"/>
          </a:xfrm>
          <a:prstGeom prst="line">
            <a:avLst/>
          </a:prstGeom>
          <a:noFill/>
          <a:ln w="9525" cap="flat" cmpd="sng" algn="ctr">
            <a:solidFill>
              <a:srgbClr val="969696"/>
            </a:solidFill>
            <a:prstDash val="solid"/>
          </a:ln>
          <a:effectLst/>
        </p:spPr>
      </p:cxnSp>
      <p:sp>
        <p:nvSpPr>
          <p:cNvPr id="49" name="Прямоугольник 48"/>
          <p:cNvSpPr/>
          <p:nvPr/>
        </p:nvSpPr>
        <p:spPr>
          <a:xfrm>
            <a:off x="308939" y="5567654"/>
            <a:ext cx="1780000" cy="288032"/>
          </a:xfrm>
          <a:prstGeom prst="rect">
            <a:avLst/>
          </a:prstGeom>
          <a:no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1" i="0" u="none" strike="noStrike" kern="0" cap="none" spc="0" normalizeH="0" baseline="0" noProof="0" dirty="0">
                <a:ln>
                  <a:noFill/>
                </a:ln>
                <a:solidFill>
                  <a:srgbClr val="002960">
                    <a:lumMod val="90000"/>
                    <a:lumOff val="10000"/>
                  </a:srgbClr>
                </a:solidFill>
                <a:effectLst/>
                <a:uLnTx/>
                <a:uFillTx/>
                <a:latin typeface="Arial"/>
                <a:ea typeface="+mn-ea"/>
                <a:cs typeface="+mn-cs"/>
              </a:rPr>
              <a:t>КАНАШ</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1" i="0" u="none" strike="noStrike" kern="0" cap="none" spc="0" normalizeH="0" baseline="0" noProof="0" dirty="0">
                <a:ln>
                  <a:noFill/>
                </a:ln>
                <a:solidFill>
                  <a:srgbClr val="002960">
                    <a:lumMod val="90000"/>
                    <a:lumOff val="10000"/>
                  </a:srgbClr>
                </a:solidFill>
                <a:effectLst/>
                <a:uLnTx/>
                <a:uFillTx/>
                <a:latin typeface="Arial"/>
                <a:ea typeface="+mn-ea"/>
                <a:cs typeface="+mn-cs"/>
              </a:rPr>
              <a:t>(ЧУВАШСКАЯ РЕСПУБЛИКА)</a:t>
            </a:r>
          </a:p>
        </p:txBody>
      </p:sp>
      <p:cxnSp>
        <p:nvCxnSpPr>
          <p:cNvPr id="54" name="Прямая соединительная линия 53"/>
          <p:cNvCxnSpPr/>
          <p:nvPr/>
        </p:nvCxnSpPr>
        <p:spPr>
          <a:xfrm flipH="1" flipV="1">
            <a:off x="370155" y="3746330"/>
            <a:ext cx="2519046" cy="20182"/>
          </a:xfrm>
          <a:prstGeom prst="line">
            <a:avLst/>
          </a:prstGeom>
          <a:noFill/>
          <a:ln w="9525" cap="flat" cmpd="sng" algn="ctr">
            <a:solidFill>
              <a:srgbClr val="969696"/>
            </a:solidFill>
            <a:prstDash val="solid"/>
          </a:ln>
          <a:effectLst/>
        </p:spPr>
      </p:cxnSp>
      <p:sp>
        <p:nvSpPr>
          <p:cNvPr id="56" name="Прямоугольник 55"/>
          <p:cNvSpPr/>
          <p:nvPr/>
        </p:nvSpPr>
        <p:spPr>
          <a:xfrm>
            <a:off x="262347" y="3442756"/>
            <a:ext cx="1780000" cy="288032"/>
          </a:xfrm>
          <a:prstGeom prst="rect">
            <a:avLst/>
          </a:prstGeom>
          <a:no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1" i="0" u="none" strike="noStrike" kern="0" cap="none" spc="0" normalizeH="0" baseline="0" noProof="0" dirty="0">
                <a:ln>
                  <a:noFill/>
                </a:ln>
                <a:solidFill>
                  <a:srgbClr val="002960">
                    <a:lumMod val="90000"/>
                    <a:lumOff val="10000"/>
                  </a:srgbClr>
                </a:solidFill>
                <a:effectLst/>
                <a:uLnTx/>
                <a:uFillTx/>
                <a:latin typeface="Arial"/>
                <a:ea typeface="+mn-ea"/>
                <a:cs typeface="+mn-cs"/>
              </a:rPr>
              <a:t>ДИМИТРОВГРАД</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1" i="0" u="none" strike="noStrike" kern="0" cap="none" spc="0" normalizeH="0" baseline="0" noProof="0" dirty="0">
                <a:ln>
                  <a:noFill/>
                </a:ln>
                <a:solidFill>
                  <a:srgbClr val="002960">
                    <a:lumMod val="90000"/>
                    <a:lumOff val="10000"/>
                  </a:srgbClr>
                </a:solidFill>
                <a:effectLst/>
                <a:uLnTx/>
                <a:uFillTx/>
                <a:latin typeface="Arial"/>
                <a:ea typeface="+mn-ea"/>
                <a:cs typeface="+mn-cs"/>
              </a:rPr>
              <a:t>(УЛЬЯНОВСКАЯ ОБЛАСТЬ)</a:t>
            </a:r>
          </a:p>
        </p:txBody>
      </p:sp>
      <p:cxnSp>
        <p:nvCxnSpPr>
          <p:cNvPr id="50" name="Прямая соединительная линия 49"/>
          <p:cNvCxnSpPr/>
          <p:nvPr/>
        </p:nvCxnSpPr>
        <p:spPr>
          <a:xfrm flipV="1">
            <a:off x="4032920" y="4689140"/>
            <a:ext cx="1124662" cy="1673441"/>
          </a:xfrm>
          <a:prstGeom prst="line">
            <a:avLst/>
          </a:prstGeom>
          <a:noFill/>
          <a:ln w="9525" cap="flat" cmpd="sng" algn="ctr">
            <a:solidFill>
              <a:srgbClr val="969696"/>
            </a:solidFill>
            <a:prstDash val="solid"/>
          </a:ln>
          <a:effectLst/>
        </p:spPr>
      </p:cxnSp>
      <p:cxnSp>
        <p:nvCxnSpPr>
          <p:cNvPr id="51" name="Прямая соединительная линия 50"/>
          <p:cNvCxnSpPr/>
          <p:nvPr/>
        </p:nvCxnSpPr>
        <p:spPr>
          <a:xfrm flipH="1">
            <a:off x="4032920" y="6355635"/>
            <a:ext cx="792088" cy="0"/>
          </a:xfrm>
          <a:prstGeom prst="line">
            <a:avLst/>
          </a:prstGeom>
          <a:noFill/>
          <a:ln w="9525" cap="flat" cmpd="sng" algn="ctr">
            <a:solidFill>
              <a:srgbClr val="969696"/>
            </a:solidFill>
            <a:prstDash val="solid"/>
          </a:ln>
          <a:effectLst/>
        </p:spPr>
      </p:cxnSp>
      <p:sp>
        <p:nvSpPr>
          <p:cNvPr id="53" name="Прямоугольник 52"/>
          <p:cNvSpPr/>
          <p:nvPr/>
        </p:nvSpPr>
        <p:spPr>
          <a:xfrm>
            <a:off x="3875670" y="6380627"/>
            <a:ext cx="1706823" cy="288032"/>
          </a:xfrm>
          <a:prstGeom prst="rect">
            <a:avLst/>
          </a:prstGeom>
          <a:no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1" i="0" u="none" strike="noStrike" kern="0" cap="none" spc="0" normalizeH="0" baseline="0" noProof="0" dirty="0">
                <a:ln>
                  <a:noFill/>
                </a:ln>
                <a:solidFill>
                  <a:srgbClr val="002960">
                    <a:lumMod val="90000"/>
                    <a:lumOff val="10000"/>
                  </a:srgbClr>
                </a:solidFill>
                <a:effectLst/>
                <a:uLnTx/>
                <a:uFillTx/>
                <a:latin typeface="Arial"/>
                <a:ea typeface="+mn-ea"/>
                <a:cs typeface="+mn-cs"/>
              </a:rPr>
              <a:t>ТАШТАГОЛ</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1" i="0" u="none" strike="noStrike" kern="0" cap="none" spc="0" normalizeH="0" baseline="0" noProof="0" dirty="0">
                <a:ln>
                  <a:noFill/>
                </a:ln>
                <a:solidFill>
                  <a:srgbClr val="002960">
                    <a:lumMod val="90000"/>
                    <a:lumOff val="10000"/>
                  </a:srgbClr>
                </a:solidFill>
                <a:effectLst/>
                <a:uLnTx/>
                <a:uFillTx/>
                <a:latin typeface="Arial"/>
                <a:ea typeface="+mn-ea"/>
                <a:cs typeface="+mn-cs"/>
              </a:rPr>
              <a:t> (КЕМЕРОВСКАЯ ОБЛАСТЬ)</a:t>
            </a:r>
          </a:p>
        </p:txBody>
      </p:sp>
      <p:cxnSp>
        <p:nvCxnSpPr>
          <p:cNvPr id="58" name="Прямая соединительная линия 57"/>
          <p:cNvCxnSpPr/>
          <p:nvPr/>
        </p:nvCxnSpPr>
        <p:spPr>
          <a:xfrm flipV="1">
            <a:off x="2722931" y="4133936"/>
            <a:ext cx="584344" cy="1282956"/>
          </a:xfrm>
          <a:prstGeom prst="line">
            <a:avLst/>
          </a:prstGeom>
          <a:noFill/>
          <a:ln w="9525" cap="flat" cmpd="sng" algn="ctr">
            <a:solidFill>
              <a:srgbClr val="969696"/>
            </a:solidFill>
            <a:prstDash val="solid"/>
          </a:ln>
          <a:effectLst/>
        </p:spPr>
      </p:cxnSp>
      <p:cxnSp>
        <p:nvCxnSpPr>
          <p:cNvPr id="59" name="Прямая соединительная линия 58"/>
          <p:cNvCxnSpPr/>
          <p:nvPr/>
        </p:nvCxnSpPr>
        <p:spPr>
          <a:xfrm flipH="1">
            <a:off x="2743155" y="5414947"/>
            <a:ext cx="792088" cy="0"/>
          </a:xfrm>
          <a:prstGeom prst="line">
            <a:avLst/>
          </a:prstGeom>
          <a:noFill/>
          <a:ln w="9525" cap="flat" cmpd="sng" algn="ctr">
            <a:solidFill>
              <a:srgbClr val="969696"/>
            </a:solidFill>
            <a:prstDash val="solid"/>
          </a:ln>
          <a:effectLst/>
        </p:spPr>
      </p:cxnSp>
      <p:sp>
        <p:nvSpPr>
          <p:cNvPr id="61" name="Прямоугольник 60"/>
          <p:cNvSpPr/>
          <p:nvPr/>
        </p:nvSpPr>
        <p:spPr>
          <a:xfrm>
            <a:off x="2741411" y="5015777"/>
            <a:ext cx="1584176" cy="399110"/>
          </a:xfrm>
          <a:prstGeom prst="rect">
            <a:avLst/>
          </a:prstGeom>
          <a:no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1" i="0" u="none" strike="noStrike" kern="0" cap="none" spc="0" normalizeH="0" baseline="0" noProof="0" dirty="0">
                <a:ln>
                  <a:noFill/>
                </a:ln>
                <a:solidFill>
                  <a:srgbClr val="002960">
                    <a:lumMod val="90000"/>
                    <a:lumOff val="10000"/>
                  </a:srgbClr>
                </a:solidFill>
                <a:effectLst/>
                <a:uLnTx/>
                <a:uFillTx/>
                <a:latin typeface="Arial"/>
                <a:ea typeface="+mn-ea"/>
                <a:cs typeface="+mn-cs"/>
              </a:rPr>
              <a:t>БЕЛЕБЕЙ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1" i="0" u="none" strike="noStrike" kern="0" cap="none" spc="0" normalizeH="0" baseline="0" noProof="0" dirty="0">
                <a:ln>
                  <a:noFill/>
                </a:ln>
                <a:solidFill>
                  <a:srgbClr val="002960">
                    <a:lumMod val="90000"/>
                    <a:lumOff val="10000"/>
                  </a:srgbClr>
                </a:solidFill>
                <a:effectLst/>
                <a:uLnTx/>
                <a:uFillTx/>
                <a:latin typeface="Arial"/>
                <a:ea typeface="+mn-ea"/>
                <a:cs typeface="+mn-cs"/>
              </a:rPr>
              <a:t>(РЕСПУБЛИКА БАШКОРТОСТАН)</a:t>
            </a:r>
          </a:p>
        </p:txBody>
      </p:sp>
    </p:spTree>
    <p:extLst>
      <p:ext uri="{BB962C8B-B14F-4D97-AF65-F5344CB8AC3E}">
        <p14:creationId xmlns:p14="http://schemas.microsoft.com/office/powerpoint/2010/main" val="1176165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4164&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m&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Firm Format - Russian">
  <a:themeElements>
    <a:clrScheme name="new color scheme">
      <a:dk1>
        <a:srgbClr val="000000"/>
      </a:dk1>
      <a:lt1>
        <a:srgbClr val="FFFFFF"/>
      </a:lt1>
      <a:dk2>
        <a:srgbClr val="002960"/>
      </a:dk2>
      <a:lt2>
        <a:srgbClr val="FFFFFF"/>
      </a:lt2>
      <a:accent1>
        <a:srgbClr val="E9EEF3"/>
      </a:accent1>
      <a:accent2>
        <a:srgbClr val="C7E0FB"/>
      </a:accent2>
      <a:accent3>
        <a:srgbClr val="6596D5"/>
      </a:accent3>
      <a:accent4>
        <a:srgbClr val="316293"/>
      </a:accent4>
      <a:accent5>
        <a:srgbClr val="FF6600"/>
      </a:accent5>
      <a:accent6>
        <a:srgbClr val="969696"/>
      </a:accent6>
      <a:hlink>
        <a:srgbClr val="6596D5"/>
      </a:hlink>
      <a:folHlink>
        <a:srgbClr val="31629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 Russian 1">
        <a:dk1>
          <a:srgbClr val="000000"/>
        </a:dk1>
        <a:lt1>
          <a:srgbClr val="FFFFFF"/>
        </a:lt1>
        <a:dk2>
          <a:srgbClr val="000000"/>
        </a:dk2>
        <a:lt2>
          <a:srgbClr val="FFFFFF"/>
        </a:lt2>
        <a:accent1>
          <a:srgbClr val="EAEAEA"/>
        </a:accent1>
        <a:accent2>
          <a:srgbClr val="D0D0D0"/>
        </a:accent2>
        <a:accent3>
          <a:srgbClr val="FFFFFF"/>
        </a:accent3>
        <a:accent4>
          <a:srgbClr val="000000"/>
        </a:accent4>
        <a:accent5>
          <a:srgbClr val="F3F3F3"/>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 Russian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 Russian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Firm Format - Russian 4">
        <a:dk1>
          <a:srgbClr val="000000"/>
        </a:dk1>
        <a:lt1>
          <a:srgbClr val="FFFFFF"/>
        </a:lt1>
        <a:dk2>
          <a:srgbClr val="002960"/>
        </a:dk2>
        <a:lt2>
          <a:srgbClr val="FFFFFF"/>
        </a:lt2>
        <a:accent1>
          <a:srgbClr val="F6D476"/>
        </a:accent1>
        <a:accent2>
          <a:srgbClr val="86C1DE"/>
        </a:accent2>
        <a:accent3>
          <a:srgbClr val="FFFFFF"/>
        </a:accent3>
        <a:accent4>
          <a:srgbClr val="000000"/>
        </a:accent4>
        <a:accent5>
          <a:srgbClr val="FAE6BD"/>
        </a:accent5>
        <a:accent6>
          <a:srgbClr val="79AFC9"/>
        </a:accent6>
        <a:hlink>
          <a:srgbClr val="1082CF"/>
        </a:hlink>
        <a:folHlink>
          <a:srgbClr val="258997"/>
        </a:folHlink>
      </a:clrScheme>
      <a:clrMap bg1="lt1" tx1="dk1" bg2="lt2" tx2="dk2" accent1="accent1" accent2="accent2" accent3="accent3" accent4="accent4" accent5="accent5" accent6="accent6" hlink="hlink" folHlink="folHlink"/>
    </a:extraClrScheme>
    <a:extraClrScheme>
      <a:clrScheme name="Firm Format - Russian 5">
        <a:dk1>
          <a:srgbClr val="000000"/>
        </a:dk1>
        <a:lt1>
          <a:srgbClr val="FFFFFF"/>
        </a:lt1>
        <a:dk2>
          <a:srgbClr val="002960"/>
        </a:dk2>
        <a:lt2>
          <a:srgbClr val="FFFFFF"/>
        </a:lt2>
        <a:accent1>
          <a:srgbClr val="86C1DE"/>
        </a:accent1>
        <a:accent2>
          <a:srgbClr val="F6D476"/>
        </a:accent2>
        <a:accent3>
          <a:srgbClr val="FFFFFF"/>
        </a:accent3>
        <a:accent4>
          <a:srgbClr val="000000"/>
        </a:accent4>
        <a:accent5>
          <a:srgbClr val="C3DDEC"/>
        </a:accent5>
        <a:accent6>
          <a:srgbClr val="DFC06A"/>
        </a:accent6>
        <a:hlink>
          <a:srgbClr val="1082CF"/>
        </a:hlink>
        <a:folHlink>
          <a:srgbClr val="258997"/>
        </a:folHlink>
      </a:clrScheme>
      <a:clrMap bg1="lt1" tx1="dk1" bg2="lt2" tx2="dk2" accent1="accent1" accent2="accent2" accent3="accent3" accent4="accent4" accent5="accent5" accent6="accent6" hlink="hlink" folHlink="folHlink"/>
    </a:extraClrScheme>
    <a:extraClrScheme>
      <a:clrScheme name="Firm Format - Russian 6">
        <a:dk1>
          <a:srgbClr val="000000"/>
        </a:dk1>
        <a:lt1>
          <a:srgbClr val="FFFFFF"/>
        </a:lt1>
        <a:dk2>
          <a:srgbClr val="002960"/>
        </a:dk2>
        <a:lt2>
          <a:srgbClr val="FFFFFF"/>
        </a:lt2>
        <a:accent1>
          <a:srgbClr val="ADD4EF"/>
        </a:accent1>
        <a:accent2>
          <a:srgbClr val="F6D26E"/>
        </a:accent2>
        <a:accent3>
          <a:srgbClr val="FFFFFF"/>
        </a:accent3>
        <a:accent4>
          <a:srgbClr val="000000"/>
        </a:accent4>
        <a:accent5>
          <a:srgbClr val="D3E6F6"/>
        </a:accent5>
        <a:accent6>
          <a:srgbClr val="DFBE63"/>
        </a:accent6>
        <a:hlink>
          <a:srgbClr val="1082CF"/>
        </a:hlink>
        <a:folHlink>
          <a:srgbClr val="25899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1">
  <a:themeElements>
    <a:clrScheme name="VEB">
      <a:dk1>
        <a:srgbClr val="0085CD"/>
      </a:dk1>
      <a:lt1>
        <a:srgbClr val="FFFFFF"/>
      </a:lt1>
      <a:dk2>
        <a:srgbClr val="575757"/>
      </a:dk2>
      <a:lt2>
        <a:srgbClr val="FFFFFF"/>
      </a:lt2>
      <a:accent1>
        <a:srgbClr val="0085CD"/>
      </a:accent1>
      <a:accent2>
        <a:srgbClr val="BFE1F2"/>
      </a:accent2>
      <a:accent3>
        <a:srgbClr val="575757"/>
      </a:accent3>
      <a:accent4>
        <a:srgbClr val="7FC3E5"/>
      </a:accent4>
      <a:accent5>
        <a:srgbClr val="797878"/>
      </a:accent5>
      <a:accent6>
        <a:srgbClr val="E6E6E6"/>
      </a:accent6>
      <a:hlink>
        <a:srgbClr val="0085CD"/>
      </a:hlink>
      <a:folHlink>
        <a:srgbClr val="575757"/>
      </a:folHlink>
    </a:clrScheme>
    <a:fontScheme name="VEB">
      <a:majorFont>
        <a:latin typeface="Arial"/>
        <a:ea typeface=""/>
        <a:cs typeface=""/>
      </a:majorFont>
      <a:minorFont>
        <a:latin typeface="Arial"/>
        <a:ea typeface=""/>
        <a:cs typeface=""/>
      </a:minorFont>
    </a:fontScheme>
    <a:fmtScheme name="Тонкие сплошные">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Тема1" id="{C18F0086-1CD4-42AB-83AD-4DE25F89D0F7}" vid="{D79EF9B8-4EF2-43E2-96B5-66E131C813F6}"/>
    </a:ext>
  </a:extLst>
</a:theme>
</file>

<file path=ppt/theme/theme3.xml><?xml version="1.0" encoding="utf-8"?>
<a:theme xmlns:a="http://schemas.openxmlformats.org/drawingml/2006/main" name="VEB_PPT_Template_work_EMPTY_20140430 (2)">
  <a:themeElements>
    <a:clrScheme name="VEB">
      <a:dk1>
        <a:srgbClr val="0085CD"/>
      </a:dk1>
      <a:lt1>
        <a:srgbClr val="FFFFFF"/>
      </a:lt1>
      <a:dk2>
        <a:srgbClr val="575757"/>
      </a:dk2>
      <a:lt2>
        <a:srgbClr val="FFFFFF"/>
      </a:lt2>
      <a:accent1>
        <a:srgbClr val="0085CD"/>
      </a:accent1>
      <a:accent2>
        <a:srgbClr val="BFE1F2"/>
      </a:accent2>
      <a:accent3>
        <a:srgbClr val="575757"/>
      </a:accent3>
      <a:accent4>
        <a:srgbClr val="7FC3E5"/>
      </a:accent4>
      <a:accent5>
        <a:srgbClr val="797878"/>
      </a:accent5>
      <a:accent6>
        <a:srgbClr val="E6E6E6"/>
      </a:accent6>
      <a:hlink>
        <a:srgbClr val="0085CD"/>
      </a:hlink>
      <a:folHlink>
        <a:srgbClr val="575757"/>
      </a:folHlink>
    </a:clrScheme>
    <a:fontScheme name="VEB">
      <a:majorFont>
        <a:latin typeface="Arial"/>
        <a:ea typeface=""/>
        <a:cs typeface=""/>
      </a:majorFont>
      <a:minorFont>
        <a:latin typeface="Arial"/>
        <a:ea typeface=""/>
        <a:cs typeface=""/>
      </a:minorFont>
    </a:fontScheme>
    <a:fmtScheme name="Тонкие сплошные">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ФРМ по ВЭБу" id="{4DB6B610-DABD-400A-909C-656B2B4B67F8}" vid="{B683426A-2D6F-4308-B51F-8966B01F681C}"/>
    </a:ext>
  </a:extLst>
</a:theme>
</file>

<file path=ppt/theme/theme4.xml><?xml version="1.0" encoding="utf-8"?>
<a:theme xmlns:a="http://schemas.openxmlformats.org/drawingml/2006/main" name="4_VEB_PPT_Template_work_EMPTY_20140430 (2)">
  <a:themeElements>
    <a:clrScheme name="VEB">
      <a:dk1>
        <a:srgbClr val="0085CD"/>
      </a:dk1>
      <a:lt1>
        <a:srgbClr val="FFFFFF"/>
      </a:lt1>
      <a:dk2>
        <a:srgbClr val="575757"/>
      </a:dk2>
      <a:lt2>
        <a:srgbClr val="FFFFFF"/>
      </a:lt2>
      <a:accent1>
        <a:srgbClr val="0085CD"/>
      </a:accent1>
      <a:accent2>
        <a:srgbClr val="BFE1F2"/>
      </a:accent2>
      <a:accent3>
        <a:srgbClr val="575757"/>
      </a:accent3>
      <a:accent4>
        <a:srgbClr val="7FC3E5"/>
      </a:accent4>
      <a:accent5>
        <a:srgbClr val="797878"/>
      </a:accent5>
      <a:accent6>
        <a:srgbClr val="E6E6E6"/>
      </a:accent6>
      <a:hlink>
        <a:srgbClr val="0085CD"/>
      </a:hlink>
      <a:folHlink>
        <a:srgbClr val="575757"/>
      </a:folHlink>
    </a:clrScheme>
    <a:fontScheme name="VEB">
      <a:majorFont>
        <a:latin typeface="Arial"/>
        <a:ea typeface=""/>
        <a:cs typeface=""/>
      </a:majorFont>
      <a:minorFont>
        <a:latin typeface="Arial"/>
        <a:ea typeface=""/>
        <a:cs typeface=""/>
      </a:minorFont>
    </a:fontScheme>
    <a:fmtScheme name="Тонкие сплошные">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ФРМ по ВЭБу" id="{4DB6B610-DABD-400A-909C-656B2B4B67F8}" vid="{B683426A-2D6F-4308-B51F-8966B01F681C}"/>
    </a:ext>
  </a:ext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21341</TotalTime>
  <Words>2274</Words>
  <Application>Microsoft Office PowerPoint</Application>
  <PresentationFormat>Лист A4 (210x297 мм)</PresentationFormat>
  <Paragraphs>456</Paragraphs>
  <Slides>16</Slides>
  <Notes>15</Notes>
  <HiddenSlides>0</HiddenSlides>
  <MMClips>0</MMClips>
  <ScaleCrop>false</ScaleCrop>
  <HeadingPairs>
    <vt:vector size="6" baseType="variant">
      <vt:variant>
        <vt:lpstr>Тема</vt:lpstr>
      </vt:variant>
      <vt:variant>
        <vt:i4>4</vt:i4>
      </vt:variant>
      <vt:variant>
        <vt:lpstr>Внедренные серверы OLE</vt:lpstr>
      </vt:variant>
      <vt:variant>
        <vt:i4>1</vt:i4>
      </vt:variant>
      <vt:variant>
        <vt:lpstr>Заголовки слайдов</vt:lpstr>
      </vt:variant>
      <vt:variant>
        <vt:i4>16</vt:i4>
      </vt:variant>
    </vt:vector>
  </HeadingPairs>
  <TitlesOfParts>
    <vt:vector size="21" baseType="lpstr">
      <vt:lpstr>Firm Format - Russian</vt:lpstr>
      <vt:lpstr>Тема1</vt:lpstr>
      <vt:lpstr>VEB_PPT_Template_work_EMPTY_20140430 (2)</vt:lpstr>
      <vt:lpstr>4_VEB_PPT_Template_work_EMPTY_20140430 (2)</vt:lpstr>
      <vt:lpstr>think-cell Slide</vt:lpstr>
      <vt:lpstr>Фонд развития моногородов  Меры поддержки  и возможности</vt:lpstr>
      <vt:lpstr>Стратегическое развитие  и государственная поддержка моногородов </vt:lpstr>
      <vt:lpstr>Основные меры поддержки моногородов  со стороны Фонда</vt:lpstr>
      <vt:lpstr>  Софинансирование Фондом объектов инфраструктуры</vt:lpstr>
      <vt:lpstr>Как Субъекту РФ заявиться на получение поддержки Фонда для строительства инфраструктуры? </vt:lpstr>
      <vt:lpstr>  Участие Фонда в реализации инвестиционных проектов</vt:lpstr>
      <vt:lpstr>Как Инициатору заявиться на получение поддержки Фонда для финансирования своего инвестиционного проекта? </vt:lpstr>
      <vt:lpstr>Презентация PowerPoint</vt:lpstr>
      <vt:lpstr>  Софинансирование Фондом объектов инфраструктуры</vt:lpstr>
      <vt:lpstr>Формирование проектных команд и организация их обучения</vt:lpstr>
      <vt:lpstr>Выполнение функций проектного офиса  по проектам развития моногородов  </vt:lpstr>
      <vt:lpstr>ТЕРРИТОРИИ ОПЕРЕЖАЮЩЕГО РАЗВИТИЯ</vt:lpstr>
      <vt:lpstr>ПРЕИМУЩЕСТВА ТОР (в зависимости от территории)</vt:lpstr>
      <vt:lpstr>Возможности Фонда. Примеры.</vt:lpstr>
      <vt:lpstr>Возможности Фонда. Примеры.</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Положение</dc:title>
  <dc:creator>И.И. Иванов;Подшивалов Е.Н.</dc:creator>
  <cp:lastModifiedBy>Александр</cp:lastModifiedBy>
  <cp:revision>984</cp:revision>
  <cp:lastPrinted>2016-09-13T11:25:34Z</cp:lastPrinted>
  <dcterms:created xsi:type="dcterms:W3CDTF">2015-07-16T08:10:26Z</dcterms:created>
  <dcterms:modified xsi:type="dcterms:W3CDTF">2017-06-07T13:23:31Z</dcterms:modified>
</cp:coreProperties>
</file>